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4" r:id="rId4"/>
    <p:sldId id="267" r:id="rId5"/>
    <p:sldId id="265" r:id="rId6"/>
    <p:sldId id="266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>
      <p:cViewPr varScale="1">
        <p:scale>
          <a:sx n="112" d="100"/>
          <a:sy n="112" d="100"/>
        </p:scale>
        <p:origin x="4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2:51:31.311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6960.70117"/>
      <inkml:brushProperty name="anchorY" value="-12856.39355"/>
      <inkml:brushProperty name="scaleFactor" value="0.5"/>
    </inkml:brush>
  </inkml:definitions>
  <inkml:trace contextRef="#ctx0" brushRef="#br0">52 0 24575,'0'41'0,"-8"-19"0,6 21 0,-6-25 0,8 0 0,0-5 0,-4 4 0,3-7 0,-3 2 0,4-3 0,0-1 0,-4 0 0,4 4 0,-4-2 0,4 2 0,0-3 0,0-1 0,0 4 0,-4-2 0,3 7 0,-2-4 0,3 5 0,0 1 0,0 4 0,0-4 0,0 10 0,0-10 0,0 10 0,0-5 0,0 1 0,0-6 0,0-2 0,0-8 0,-4 4 0,3-5 0,-3 0 0,4 0 0,0 0 0,0 0 0,0-1 0,0 2 0,0 3 0,0 2 0,0 4 0,0 0 0,0 5 0,0-8 0,0 8 0,4-10 0,1 1 0,0-1 0,2-5 0,-6 0 0,6 0 0,-3-4 0,0 3 0,3-2 0,-2 8 0,4 0 0,0 11 0,1 0 0,4 1 0,-4 3 0,4-3 0,0-1 0,-4-5 0,2-6 0,-4-5 0,-3 0 0,2 0 0,-2-3 0,2-1 0,-2-4 0,-2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02:51.297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4068.72266"/>
      <inkml:brushProperty name="anchorY" value="-15518.68066"/>
      <inkml:brushProperty name="scaleFactor" value="0.5"/>
    </inkml:brush>
  </inkml:definitions>
  <inkml:trace contextRef="#ctx0" brushRef="#br0">117 42 24575,'23'-12'0,"-11"3"0,11 0 0,-15 5 0,1 4 0,-1 0 0,0-3 0,0 2 0,0-3 0,0 4 0,1 0 0,-1 0 0,0 0 0,0 0 0,0 0 0,0 0 0,0 4 0,0 0 0,1 5 0,-1-1 0,0 0 0,0 0 0,0 0 0,1 5 0,-1-4 0,1 4 0,-1-5 0,0 0 0,1 5 0,-5-4 0,4 8 0,-7-8 0,3 8 0,-4-3 0,0-1 0,0 10 0,0-8 0,0 8 0,0-5 0,0 5 0,0-3 0,0 8 0,0-9 0,0 10 0,0-4 0,0-1 0,0 5 0,0-10 0,-4 4 0,-1-5 0,-4 0 0,0 1 0,-4-1 0,3-5 0,-3 4 0,4-7 0,1 2 0,-1-4 0,1 0 0,0 1 0,0-5 0,-1 0 0,1-4 0,-5 0 0,4 0 0,-8 0 0,3 0 0,-4 0 0,0 0 0,-1 0 0,-3 0 0,3 0 0,-3 0 0,4-4 0,4-1 0,-3-4 0,7-4 0,-2 3 0,3-2 0,1 3 0,3 1 0,-2 0 0,6-1 0,-3 1 0,4 0 0,0 0 0,0 0 0,0 0 0,0-1 0,0 1 0,0 0 0,0 0 0,0-1 0,0 1 0,0 0 0,4 4 0,0 0 0,4 1 0,0 2 0,0-3 0,0 4 0,1 0 0,-1 0 0,0 0 0,0 0 0,5 0 0,-4 0 0,4 0 0,-5 0 0,0 0 0,0 0 0,0 0 0,1 0 0,-1 0 0,0 4 0,0 1 0,5 3 0,-4 1 0,8-1 0,-3 5 0,4 1 0,0 4 0,0 0 0,0 1 0,0-1 0,7 6 0,-5-4 0,9 5 0,-9-7 0,3 1 0,-5-1 0,0 1 0,0-1 0,-4-5 0,3 4 0,-8-7 0,4 7 0,-5-8 0,1 4 0,-1-5 0,0 0 0,1 0 0,-1-3 0,-4 2 0,3-6 0,-2 6 0,3-6 0,0 6 0,-1-6 0,1 2 0,-3 1 0,2-3 0,-3 3 0,4-1 0,0-2 0,-4 2 0,-1-3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02:53.795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20819.07031"/>
      <inkml:brushProperty name="anchorY" value="-25778.89063"/>
      <inkml:brushProperty name="scaleFactor" value="0.5"/>
    </inkml:brush>
  </inkml:definitions>
  <inkml:trace contextRef="#ctx0" brushRef="#br0">129 0 24575,'-15'20'0,"2"-5"0,1 6 0,3-4 0,4-8 0,-3 8 0,3-7 0,0 2 0,-2 1 0,6-4 0,-7 4 0,7-5 0,-3 0 0,0 4 0,3-2 0,-3 7 0,0-8 0,3 8 0,-2-3 0,-1 4 0,3 0 0,-3-4 0,4 3 0,0-4 0,-4 5 0,2-4 0,-2 3 0,4-3 0,0 4 0,0 0 0,0 0 0,0 0 0,0 5 0,0-3 0,0 3 0,0-5 0,0 0 0,0 0 0,0 1 0,0-1 0,0 0 0,0 0 0,0 0 0,0 0 0,0-4 0,0 3 0,0-4 0,0 1 0,0-1 0,0-5 0,4 0 0,-3 0 0,3 0 0,0 5 0,-3-4 0,3 4 0,-1-5 0,-2 0 0,3 5 0,-4-4 0,0 3 0,3-3 0,-2-1 0,6-4 0,-3-1 0,4-3 0,-4 0 0,-1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02:57.236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22792.2832"/>
      <inkml:brushProperty name="anchorY" value="-34661.32422"/>
      <inkml:brushProperty name="scaleFactor" value="0.5"/>
    </inkml:brush>
  </inkml:definitions>
  <inkml:trace contextRef="#ctx0" brushRef="#br0">0 1 24575,'16'38'0,"-8"-15"0,13 15 0,-13-24 0,1 3 0,0-4 0,0 1 0,-1 3 0,1-3 0,0-1 0,-4 4 0,2-3 0,-2 0 0,0 3 0,2-8 0,-6 8 0,3-8 0,0 8 0,-3-7 0,3 7 0,0-4 0,-3 5 0,3 0 0,-4 0 0,4 1 0,-3-1 0,3-5 0,-4 4 0,0-7 0,4 7 0,-3-8 0,3 4 0,-4-5 0,0 4 0,0-2 0,0 2 0,0-4 0,0 1 0,0 3 0,0-3 0,0 4 0,0-5 0,0 0 0,0 1 0,0 3 0,0-2 0,0 2 0,0 1 0,0-4 0,0 8 0,0-8 0,0 4 0,0-1 0,0-2 0,-4 2 0,3-4 0,-2 1 0,-1-1 0,3 0 0,-6 0 0,6 0 0,-7 1 0,7-1 0,-6 0 0,6 0 0,-3 0 0,1 0 0,2 0 0,-7 1 0,7-1 0,-2 0 0,-1 0 0,0 0 0,-1 0 0,-2-4 0,6 4 0,-6-4 0,2 4 0,-3 0 0,0-4 0,4 0 0,1-4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03:00.096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33198.09766"/>
      <inkml:brushProperty name="anchorY" value="-46079.17188"/>
      <inkml:brushProperty name="scaleFactor" value="0.5"/>
    </inkml:brush>
  </inkml:definitions>
  <inkml:trace contextRef="#ctx0" brushRef="#br0">1 176 24575,'43'-43'0,"-13"15"0,15-7 0,-17 21 0,-9 4 0,5-3 0,-6 7 0,0-6 0,-4 11 0,3-8 0,-8 8 0,3-3 0,1 4 0,-4 0 0,4 0 0,-5 0 0,0 0 0,-3 4 0,-2 0 0,-3 4 0,0 0 0,0 0 0,0 0 0,0 0 0,0 0 0,0 5 0,-3-4 0,-2 8 0,-4-3 0,0 4 0,0 0 0,-5 0 0,4 0 0,-7 0 0,2 5 0,-3-3 0,3 3 0,-3-5 0,4 0 0,0 0 0,1-4 0,5-1 0,-1-5 0,5 0 0,-4 0 0,7 0 0,1-3 0,4-1 0,8-4 0,2 0 0,4 0 0,0 0 0,1 0 0,-1 0 0,5 0 0,-4 0 0,0 0 0,-2 0 0,-8 0 0,4 0 0,-5 0 0,0 0 0,1 3 0,-1 2 0,-4 3 0,0 0 0,-4 0 0,0 0 0,0-1 0,0 1 0,0 0 0,0 0 0,0 0 0,0 1 0,0 3 0,0 2 0,-4 9 0,-2-3 0,-4 8 0,1-9 0,-1 10 0,1-10 0,-5 10 0,3-10 0,-8 10 0,9-10 0,-8 4 0,8-5 0,-7 1 0,6-1 0,-1-5 0,3 0 0,1-5 0,-1 0 0,1 1 0,0-1 0,-1 0 0,1-4 0,0 0 0,-1-4 0,1 0 0,0 0 0,0 0 0,0 0 0,4 0 0,0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03:09.081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43960.23047"/>
      <inkml:brushProperty name="anchorY" value="-57434.26172"/>
      <inkml:brushProperty name="scaleFactor" value="0.5"/>
    </inkml:brush>
  </inkml:definitions>
  <inkml:trace contextRef="#ctx0" brushRef="#br0">0 386 24575,'37'0'0,"-15"0"0,15-5 0,-13 4 0,-5-7 0,4 3 0,-5 0 0,0-3 0,0 3 0,1 0 0,-1-3 0,0 7 0,0-8 0,0 8 0,0-7 0,0 7 0,0-7 0,6 3 0,-5-1 0,4-2 0,1 2 0,0 1 0,1-3 0,3 2 0,-8 1 0,8-4 0,-8 4 0,3-5 0,-5 5 0,0-3 0,0 3 0,0-4 0,0 0 0,0-1 0,1 5 0,4-3 0,-4 3 0,5-5 0,-6 1 0,0 4 0,0-3 0,0 2 0,0-3 0,0 4 0,0-3 0,-4 7 0,3-7 0,-8 7 0,8-7 0,-8 3 0,8 0 0,-3-3 0,0 7 0,3-7 0,-8 7 0,8-7 0,-3 3 0,-1 0 0,4-3 0,-7 7 0,6-7 0,-7 3 0,3 1 0,-4 0 0,0 0 0,0 3 0,1-2 0,-5-1 0,0 3 0,-4-3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03:12.143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56002.03906"/>
      <inkml:brushProperty name="anchorY" value="-66980.46875"/>
      <inkml:brushProperty name="scaleFactor" value="0.5"/>
    </inkml:brush>
  </inkml:definitions>
  <inkml:trace contextRef="#ctx0" brushRef="#br0">1 581 24575,'29'-4'0,"-12"-4"0,18 7 0,-16-7 0,-1 3 0,5-5 0,-4 1 0,5-1 0,-6 1 0,0 0 0,0 4 0,-4-3 0,3 3 0,-4-4 0,5 0 0,1 0 0,-1 0 0,0 0 0,0 0 0,0-1 0,0-3 0,0 7 0,0-6 0,0 7 0,-4-4 0,3 0 0,-3 0 0,0 4 0,3-3 0,-8 3 0,8-4 0,-8 4 0,8-3 0,-3 3 0,0-4 0,3 0 0,-4 0 0,1 1 0,3 3 0,-3-3 0,-1 3 0,4-4 0,-3 0 0,0 4 0,3-3 0,-4 3 0,1-4 0,3 4 0,-3-2 0,-1 2 0,4-4 0,-3 0 0,0 4 0,-2-3 0,1 3 0,1-4 0,-1 1 0,0 3 0,-5-3 0,0 4 0,0-1 0,5-3 0,-4 3 0,4-3 0,-5-1 0,0 5 0,0-4 0,1 4 0,-1-4 0,0 3 0,0-2 0,0 2 0,1 0 0,-1-2 0,0 2 0,0 1 0,-4-3 0,3 6 0,-2-6 0,-1 2 0,3 1 0,-6-3 0,2 6 0,-3-2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20:21.067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7222.75293"/>
      <inkml:brushProperty name="anchorY" value="-11348.5166"/>
      <inkml:brushProperty name="scaleFactor" value="0.5"/>
    </inkml:brush>
  </inkml:definitions>
  <inkml:trace contextRef="#ctx0" brushRef="#br0">76 0 24575,'-12'46'0,"8"-22"0,-13 28 0,16-27 0,-3-1 0,-1 5 0,4-10 0,-3 10 0,0-10 0,3 9 0,-3-8 0,0 3 0,3-5 0,-3 0 0,4 0 0,0 5 0,0-3 0,0 8 0,0-9 0,0 5 0,0-6 0,-4 0 0,3-5 0,-3 4 0,4-7 0,0 2 0,0 1 0,0-4 0,0 4 0,0-5 0,0 0 0,0 0 0,0 0 0,0 0 0,0 1 0,0-1 0,0 0 0,0 0 0,0 5 0,0 0 0,0 1 0,0 3 0,0-3 0,0-1 0,0 4 0,0-7 0,0 7 0,0-8 0,3 4 0,-2-1 0,6-3 0,-6 4 0,7-5 0,-8 0 0,8 1 0,-4-1 0,1 4 0,2-2 0,-3 2 0,5 1 0,-4-4 0,2 4 0,-2-1 0,0-3 0,3 4 0,-7-5 0,6 0 0,-6 1 0,6 2 0,-6-2 0,6-1 0,-6 0 0,6-4 0,-3 0 0,0 0 0,-1-4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20:24.568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7274.97656"/>
      <inkml:brushProperty name="anchorY" value="-25160.13867"/>
      <inkml:brushProperty name="scaleFactor" value="0.5"/>
    </inkml:brush>
  </inkml:definitions>
  <inkml:trace contextRef="#ctx0" brushRef="#br0">1 0 24575,'4'24'0,"1"-5"0,3 2 0,1-4 0,-4-8 0,3 8 0,-3-8 0,0 8 0,2-7 0,-6 7 0,7-4 0,-7 1 0,3 3 0,0-3 0,0-1 0,1 4 0,-1-3 0,-1 0 0,-2-2 0,7 1 0,-7-4 0,3 8 0,0-8 0,-3 8 0,2-3 0,-3 4 0,0 0 0,4 0 0,-3 0 0,3 0 0,-4 0 0,0 0 0,0 0 0,4 0 0,-3 0 0,3 1 0,-4-1 0,0 0 0,0 0 0,0 0 0,0 0 0,0 0 0,0-4 0,0 3 0,0-4 0,0 5 0,0-4 0,0 3 0,0-3 0,0 4 0,0-5 0,0 4 0,0-3 0,0 0 0,0 3 0,0-8 0,0 8 0,0-8 0,0 12 0,0-11 0,0 6 0,0-8 0,0 0 0,-3 0 0,2 0 0,-3-4 0,4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20:27.729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32257.37891"/>
      <inkml:brushProperty name="anchorY" value="-38929.71875"/>
      <inkml:brushProperty name="scaleFactor" value="0.5"/>
    </inkml:brush>
  </inkml:definitions>
  <inkml:trace contextRef="#ctx0" brushRef="#br0">142 22 24575,'-12'52'0,"0"1"0,1 8 0,-6-12 0,-1-3 0,7-4 0,-8-16 0,8 8 0,-2-19 0,8 7 0,-3-12 0,7 2 0,-2-4 0,9-3 0,4-1 0,7-4 0,1 0 0,5 0 0,1 4 0,6 1 0,-6 1 0,5 3 0,-10-8 0,10 3 0,-10-4 0,4 0 0,-5 0 0,1 0 0,-6 0 0,4 0 0,-8 0 0,4 0 0,-5 0 0,0 0 0,1 0 0,-1 0 0,-1 0 0,-2-3 0,-2-1 0,-3-4 0,0 0 0,0-1 0,0-3 0,0-2 0,0-4 0,0 0 0,0-1 0,0 1 0,0-5 0,4 3 0,-3-8 0,8 3 0,-8-5 0,8 0 0,-4 6 0,0-5 0,3 10 0,-7-5 0,3 6 0,-4 0 0,0-1 0,0 6 0,0 0 0,0 5 0,0-1 0,0 1 0,0 7 0,0 14 0,0 2 0,0 10 0,0-1 0,0 6 0,-4 1 0,3 5 0,-9 0 0,9-5 0,-9 11 0,9-11 0,-4 5 0,1-7 0,3 1 0,-4 0 0,1-6 0,3 5 0,-3-5 0,4 1 0,-4 4 0,3-10 0,-4 4 0,1-5 0,3 0 0,-3 0 0,4 5 0,0-3 0,-4 3 0,3-9 0,-3 3 0,4-3 0,0-1 0,0 0 0,-4-5 0,3 0 0,-2 0 0,3 5 0,0-4 0,-4 4 0,3-1 0,-3 2 0,0 4 0,3 0 0,-3 0 0,1-4 0,2-2 0,-3 1 0,4-4 0,-4 4 0,3-5 0,-2-3 0,3-2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2:51:34.474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32852.57031"/>
      <inkml:brushProperty name="anchorY" value="-27911.9707"/>
      <inkml:brushProperty name="scaleFactor" value="0.5"/>
    </inkml:brush>
  </inkml:definitions>
  <inkml:trace contextRef="#ctx0" brushRef="#br0">1 1 24575,'8'8'0,"-4"-1"0,-1 1 0,1 0 0,-3 0 0,6 0 0,-7-1 0,4 1 0,-4 1 0,3-1 0,-2 0 0,7 0 0,-7 0 0,6 1 0,-6-1 0,6 0 0,-6 0 0,3 0 0,-1 0 0,-2 1 0,3-1 0,-4 0 0,3 0 0,-2 0 0,3 1 0,-4-1 0,0 0 0,4 0 0,-4 0 0,4 0 0,0 1 0,1 3 0,-1-2 0,0 7 0,0-4 0,-3 1 0,7 3 0,-7-8 0,7 4 0,-7-1 0,3-2 0,0 7 0,-3-4 0,6 1 0,-6 3 0,3-8 0,-4 4 0,0-5 0,4 0 0,-4 5 0,4-4 0,-4 4 0,0-5 0,0 0 0,0 0 0,0 5 0,0-4 0,0 4 0,0-5 0,0 4 0,0-2 0,0 2 0,0 1 0,0-4 0,0 4 0,0-5 0,0 0 0,0 0 0,0 0 0,0 0 0,0 0 0,0 0 0,0 0 0,0 5 0,-4 0 0,-1 1 0,0 3 0,-2-8 0,6 4 0,-6-5 0,6 0 0,-7 0 0,4-3 0,-1 2 0,-1-6 0,5 6 0,-6-2 0,2 3 0,1 0 0,-3 0 0,2 5 0,-4 0 0,0 1 0,0 3 0,4-8 0,-3 4 0,7-5 0,-6 0 0,6 1 0,1-5 0,1 0 0,2-4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2:51:38.862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53435.375"/>
      <inkml:brushProperty name="anchorY" value="-42823.67969"/>
      <inkml:brushProperty name="scaleFactor" value="0.5"/>
    </inkml:brush>
  </inkml:definitions>
  <inkml:trace contextRef="#ctx0" brushRef="#br0">44 19 24575,'24'-4'0,"-9"3"0,9-3 0,-10 0 0,4 3 0,0-4 0,0 5 0,0 0 0,5 0 0,-3 0 0,3 0 0,0 0 0,-3 0 0,-2 0 0,-1 0 0,-7 0 0,2 0 0,-3 0 0,-1 0 0,0 0 0,0 0 0,-7 0 0,-10 4 0,-5 1 0,-3 3 0,5 1 0,3-1 0,1 0 0,0 0 0,-1 1 0,1-1 0,0-4 0,3 4 0,-2-8 0,2 8 0,-3-4 0,0 4 0,0 0 0,0 0 0,0 0 0,-1-3 0,1 2 0,4-3 0,-4 5 0,4-1 0,-5 0 0,1 0 0,0 0 0,0-4 0,8-1 0,4-3 0,4 0 0,3 0 0,-3 0 0,0 0 0,0 0 0,0 0 0,0 0 0,5 0 0,-4 0 0,4 0 0,-5 0 0,0 0 0,0 0 0,0 0 0,5 0 0,-4 0 0,4 0 0,-5 4 0,0-3 0,0 3 0,-3-1 0,-2 1 0,-3 4 0,0-1 0,0 1 0,0-1 0,0 1 0,0 0 0,0 0 0,0 0 0,0 0 0,0 0 0,0 5 0,0-4 0,0 8 0,0-3 0,0 4 0,0 0 0,0-4 0,0 3 0,0-3 0,0-1 0,0 0 0,0-5 0,-4 0 0,3 0 0,-6-3 0,6 2 0,-6-6 0,6 6 0,-7-6 0,4 6 0,-1-2 0,-2 3 0,2-4 0,1 4 0,-4-7 0,4 6 0,-4-6 0,-1 6 0,1-6 0,0 6 0,-5-6 0,4 3 0,-8 0 0,3-3 0,-4 3 0,0-4 0,-1 4 0,1-3 0,0 3 0,0-4 0,-1 0 0,6 0 0,-5 0 0,9 0 0,-3 0 0,3 0 0,1 0 0,1 0 0,2 0 0,2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2:51:46.345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65903.32813"/>
      <inkml:brushProperty name="anchorY" value="-55104.60547"/>
      <inkml:brushProperty name="scaleFactor" value="0.5"/>
    </inkml:brush>
  </inkml:definitions>
  <inkml:trace contextRef="#ctx0" brushRef="#br0">596 1021 24575,'-9'-44'0,"-2"12"0,1-14 0,-8 16 0,6-6 0,-9-1 0,-1-7 0,2 7 0,-2-5 0,1 5 0,-1-7 0,1 1 0,-1-1 0,1 7 0,0-5 0,0 11 0,1-5 0,0 6 0,4 5 0,3 2 0,3 4 0,2 6 0,3 0 0,-3 5 0,4 0 0,-4-1 0,-1 1 0,-3-5 0,2 4 0,-7-8 0,3-2 0,-5-1 0,-5-4 0,4 1 0,0 7 0,3-7 0,7 14 0,-3-4 0,9 5 0,3 3 0,6 2 0,-1 3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2:51:48.273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81286.94531"/>
      <inkml:brushProperty name="anchorY" value="-66565.24219"/>
      <inkml:brushProperty name="scaleFactor" value="0.5"/>
    </inkml:brush>
  </inkml:definitions>
  <inkml:trace contextRef="#ctx0" brushRef="#br0">799 698 24575,'-41'-37'0,"13"20"0,-17-30 0,21 26 0,-2-10 0,-1 0 0,-12-3 0,6 7 0,-6-6 0,13 7 0,-4 0 0,4-4 0,1 9 0,-5-4 0,10 2 0,-9 1 0,4-2 0,0 5 0,-4-1 0,10 2 0,-4 3 0,4-3 0,1 8 0,4-3 0,2 8 0,7-2 0,-2 6 0,6-6 0,-7 6 0,4-6 0,-4 2 0,-1-3 0,1-5 0,-1 4 0,-4-4 0,4 4 0,0 1 0,1 3 0,4-2 0,-4 6 0,0-3 0,0 4 0,7 0 0,2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3T22:52:30.441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0 0,'40'0,"-3"0,-27 0,2 0,9 0,-10 0,14 0,-7 0,1 0,-2 0,0 0,-3 0,3 0,1 0,-5 0,4 0,-4 0,4 0,-1 0,0 4,1-3,-1 2,1 1,-1-3,0 3,1-4,4 4,-6-3,1 3,0-4,-2 3,7-2,-5 3,-3-4,6 0,-5 0,2 0,3 0,-9 0,14 0,-14 3,14-2,-13 3,8-4,-2 0,-3 0,4 0,-5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3T22:52:33.693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 1,'51'0,"-11"0,-23 0,-7 3,10 2,-1 3,-1-3,-2-1,-4 0,4 0,2 1,-2-2,-1 1,3-3,-5 3,7-1,-7-2,3 3,3-4,-6 0,5 0,-6 3,4-2,0 3,0-4,-1 0,-1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02:44.070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260 1 24575,'-9'41'0,"3"-18"0,-8 20 0,5-19 0,0-5 0,3 4 0,-2-5 0,3 0 0,-4 0 0,4-4 0,-4 3 0,4-3 0,0 4 0,-3 0 0,3 0 0,0 0 0,-4 6 0,4-5 0,0 4 0,-4-5 0,4 0 0,-4 1 0,4 4 0,-3-4 0,3 5 0,0-6 0,-4 5 0,4-4 0,-5 5 0,5-1 0,-3-4 0,3 5 0,0-6 0,-3 0 0,7 0 0,-7-4 0,7 3 0,-3-4 0,4 1 0,0 3 0,0-8 0,-4 8 0,3-3 0,-3 4 0,4 0 0,0 0 0,0 0 0,0 1 0,0-1 0,0 0 0,0 0 0,0 0 0,0 0 0,0-4 0,0 3 0,0-3 0,0-1 0,0 4 0,0-7 0,0 7 0,0-8 0,4 8 0,1-8 0,0 4 0,2-1 0,-2-2 0,4 2 0,-5-4 0,3 0 0,-2 1 0,0-1 0,2 0 0,-3 0 0,5 0 0,-5 1 0,3-1 0,-2 0 0,3 0 0,-3 0 0,2 0 0,-6 1 0,6-1 0,-3 0 0,4-4 0,0 0 0,-1-4 0,1 0 0,0 0 0,-4 0 0,0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3T23:02:48.216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4457.03027"/>
      <inkml:brushProperty name="anchorY" value="-7798.59375"/>
      <inkml:brushProperty name="scaleFactor" value="0.5"/>
    </inkml:brush>
  </inkml:definitions>
  <inkml:trace contextRef="#ctx0" brushRef="#br0">36 0 24575,'0'23'0,"4"-8"0,-3 4 0,6-11 0,-6 0 0,6 0 0,-6 0 0,3 1 0,-1-1 0,-2 0 0,7 5 0,-7-4 0,7 3 0,-7 1 0,6-4 0,-6 4 0,6-1 0,-6-2 0,7 7 0,-7-8 0,3 4 0,0-1 0,-3-2 0,3 2 0,-4-4 0,5 5 0,-4-4 0,3 4 0,-4-1 0,0-2 0,4 7 0,-3-8 0,3 8 0,-4-8 0,3 4 0,-2-5 0,3 0 0,-4 0 0,0 1 0,0 3 0,0-3 0,0 4 0,0-5 0,0 5 0,0-4 0,0 8 0,0-8 0,0 4 0,0-5 0,0 5 0,0-4 0,0 4 0,0-5 0,0 0 0,0 0 0,0 0 0,0 5 0,0-4 0,0 4 0,0 0 0,0-4 0,0 3 0,0 1 0,0-4 0,0 4 0,0-5 0,0 5 0,0-4 0,0 4 0,-4-5 0,3 4 0,-6-2 0,6 2 0,-7-4 0,8 5 0,-8-4 0,7 4 0,-2-5 0,-1 0 0,3 0 0,-3 1 0,1-1 0,2 0 0,-3 0 0,0 0 0,3 1 0,-2-1 0,3 0 0,0 0 0,-4-4 0,3 3 0,-3-2 0,1 3 0,2-1 0,-2 1 0,-1 0 0,3 0 0,-6 0 0,6 0 0,-6-1 0,6 1 0,-6 1 0,2-1 0,1 0 0,-4 0 0,8 0 0,-8-4 0,7 4 0,-2-4 0,-1 1 0,3 2 0,-6-3 0,6 4 0,-2-4 0,3-1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fld id="{6BBBFF43-F382-A944-8298-C32370E0ACE2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42A6DEE-163A-FC47-A185-299DB53197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27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3C7D9-F34B-D24B-AFE7-095DC03BE737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377A-30DA-134F-A8BC-D79DAEE61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05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B63C7D9-F34B-D24B-AFE7-095DC03BE737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40F377A-30DA-134F-A8BC-D79DAEE61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020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B63C7D9-F34B-D24B-AFE7-095DC03BE737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40F377A-30DA-134F-A8BC-D79DAEE61CD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7939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B63C7D9-F34B-D24B-AFE7-095DC03BE737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40F377A-30DA-134F-A8BC-D79DAEE61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921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3C7D9-F34B-D24B-AFE7-095DC03BE737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377A-30DA-134F-A8BC-D79DAEE61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72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3C7D9-F34B-D24B-AFE7-095DC03BE737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377A-30DA-134F-A8BC-D79DAEE61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792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F58C3-F662-5F4A-A95C-F4545B473FA7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DBDE-93FF-E443-9B9D-B89CF4FC9B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904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7099D38-54D8-8449-8013-15B16792C71B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59C6F75-1AD4-6143-ABBD-E1D794C3C1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63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BCEC11-AF9E-7140-A3F6-AF32672BD92C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4B07-E1C7-2348-90E0-CB496C001A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04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97AEEBD-C8BE-0047-930F-C03A96A2D5FA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2E8D1A3-A143-7F45-9FCE-F9C0C3EAAB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99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8087B-E925-974E-AB28-D8880E62CFAD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CA8-FAE6-F64A-A7F9-732D938EC1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77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E8F315-B06A-5B40-ACEE-7A3C834AC258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9A6C-C1D8-5346-9CE9-A0EADF06DE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69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4CEBF8-4871-6F45-A13B-226E9E7FF803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C21D-64C2-9543-A53B-7CF75C6CB0B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98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784917-2BC5-5745-B0D1-35E5E41270B3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4C32-DC06-6B41-B1AC-F98F36F7FA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65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F27C5B-C948-0442-B098-A0131E17FEC5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2C871-54AA-FD48-A873-5CE94C3CCB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67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25DDB-C526-824F-B1BA-2B1D63C5D47A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5F1F-716C-A547-B702-972FF7C9A8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13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63C7D9-F34B-D24B-AFE7-095DC03BE737}" type="datetimeFigureOut">
              <a:rPr lang="en-US" smtClean="0"/>
              <a:pPr>
                <a:defRPr/>
              </a:pPr>
              <a:t>1/23/21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377A-30DA-134F-A8BC-D79DAEE61C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67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6.png"/><Relationship Id="rId14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customXml" Target="../ink/ink13.xml"/><Relationship Id="rId17" Type="http://schemas.openxmlformats.org/officeDocument/2006/relationships/image" Target="../media/image17.png"/><Relationship Id="rId2" Type="http://schemas.openxmlformats.org/officeDocument/2006/relationships/customXml" Target="../ink/ink8.xml"/><Relationship Id="rId16" Type="http://schemas.openxmlformats.org/officeDocument/2006/relationships/customXml" Target="../ink/ink15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0.xm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10" Type="http://schemas.openxmlformats.org/officeDocument/2006/relationships/customXml" Target="../ink/ink12.xml"/><Relationship Id="rId4" Type="http://schemas.openxmlformats.org/officeDocument/2006/relationships/customXml" Target="../ink/ink9.xml"/><Relationship Id="rId9" Type="http://schemas.openxmlformats.org/officeDocument/2006/relationships/image" Target="../media/image13.png"/><Relationship Id="rId14" Type="http://schemas.openxmlformats.org/officeDocument/2006/relationships/customXml" Target="../ink/ink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.xml"/><Relationship Id="rId5" Type="http://schemas.openxmlformats.org/officeDocument/2006/relationships/image" Target="../media/image19.png"/><Relationship Id="rId4" Type="http://schemas.openxmlformats.org/officeDocument/2006/relationships/customXml" Target="../ink/ink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9D4D-9E1E-0E44-B0AA-292546A267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Balancing </a:t>
            </a:r>
            <a:r>
              <a:rPr lang="en-US" dirty="0" err="1"/>
              <a:t>Redox</a:t>
            </a:r>
            <a:r>
              <a:rPr lang="en-US" dirty="0"/>
              <a:t> Reactions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76365FDA-4BE4-9746-88F4-061F3AF08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Dr V’s AP Chemistry Webcasts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C28CD1B-28C8-1D4D-B428-7F4FF0464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Balancing Simple Redox Reactions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F657178-3767-4745-9073-80C00C039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Many redox reactions cannot be balanced by inspection</a:t>
            </a:r>
          </a:p>
          <a:p>
            <a:pPr eaLnBrk="1" hangingPunct="1"/>
            <a:r>
              <a:rPr lang="en-US" altLang="en-US" dirty="0"/>
              <a:t>We will use half-reactions to help us</a:t>
            </a:r>
          </a:p>
          <a:p>
            <a:pPr eaLnBrk="1" hangingPunct="1"/>
            <a:r>
              <a:rPr lang="en-US" altLang="en-US" dirty="0"/>
              <a:t>We need to show conservation of mass and charge!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A6B3DD1-8BE1-334D-BAEF-5C8605AD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1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DB78E89-21C7-9540-BDA3-91D3AD75B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4069080"/>
          </a:xfrm>
        </p:spPr>
        <p:txBody>
          <a:bodyPr/>
          <a:lstStyle/>
          <a:p>
            <a:r>
              <a:rPr lang="en-US" altLang="en-US" dirty="0"/>
              <a:t>Au + Fe</a:t>
            </a:r>
            <a:r>
              <a:rPr lang="en-US" altLang="en-US" baseline="30000" dirty="0"/>
              <a:t>3+</a:t>
            </a:r>
            <a:r>
              <a:rPr lang="en-US" altLang="en-US" dirty="0"/>
              <a:t> </a:t>
            </a:r>
            <a:r>
              <a:rPr lang="en-US" altLang="en-US" dirty="0">
                <a:sym typeface="Wingdings" pitchFamily="2" charset="2"/>
              </a:rPr>
              <a:t>➝ Fe</a:t>
            </a:r>
            <a:r>
              <a:rPr lang="en-US" altLang="en-US" baseline="30000" dirty="0">
                <a:sym typeface="Wingdings" pitchFamily="2" charset="2"/>
              </a:rPr>
              <a:t>2+</a:t>
            </a:r>
            <a:r>
              <a:rPr lang="en-US" altLang="en-US" dirty="0">
                <a:sym typeface="Wingdings" pitchFamily="2" charset="2"/>
              </a:rPr>
              <a:t> + Au</a:t>
            </a:r>
            <a:r>
              <a:rPr lang="en-US" altLang="en-US" baseline="30000" dirty="0">
                <a:sym typeface="Wingdings" pitchFamily="2" charset="2"/>
              </a:rPr>
              <a:t>3+</a:t>
            </a:r>
          </a:p>
          <a:p>
            <a:pPr eaLnBrk="1" hangingPunct="1"/>
            <a:r>
              <a:rPr lang="en-US" altLang="en-US" dirty="0">
                <a:sym typeface="Wingdings" pitchFamily="2" charset="2"/>
              </a:rPr>
              <a:t>What species is oxidized?  Oxidation half-reaction?</a:t>
            </a:r>
          </a:p>
          <a:p>
            <a:pPr marL="0" indent="0" eaLnBrk="1" hangingPunct="1">
              <a:buNone/>
            </a:pPr>
            <a:r>
              <a:rPr lang="en-US" altLang="en-US" dirty="0">
                <a:sym typeface="Wingdings" pitchFamily="2" charset="2"/>
              </a:rPr>
              <a:t>	</a:t>
            </a:r>
          </a:p>
          <a:p>
            <a:pPr eaLnBrk="1" hangingPunct="1"/>
            <a:endParaRPr lang="en-US" altLang="en-US" dirty="0">
              <a:sym typeface="Wingdings" pitchFamily="2" charset="2"/>
            </a:endParaRPr>
          </a:p>
          <a:p>
            <a:pPr eaLnBrk="1" hangingPunct="1"/>
            <a:r>
              <a:rPr lang="en-US" altLang="en-US" dirty="0">
                <a:sym typeface="Wingdings" pitchFamily="2" charset="2"/>
              </a:rPr>
              <a:t>What species is reduced?  Reduction half-reaction?</a:t>
            </a:r>
          </a:p>
          <a:p>
            <a:pPr eaLnBrk="1" hangingPunct="1"/>
            <a:endParaRPr lang="en-US" altLang="en-US" baseline="30000" dirty="0">
              <a:sym typeface="Wingdings" pitchFamily="2" charset="2"/>
            </a:endParaRPr>
          </a:p>
          <a:p>
            <a:pPr eaLnBrk="1" hangingPunct="1"/>
            <a:endParaRPr lang="en-US" altLang="en-US" baseline="30000" dirty="0">
              <a:sym typeface="Wingdings" pitchFamily="2" charset="2"/>
            </a:endParaRPr>
          </a:p>
          <a:p>
            <a:pPr eaLnBrk="1" hangingPunct="1"/>
            <a:endParaRPr lang="en-US" altLang="en-US" baseline="30000" dirty="0">
              <a:sym typeface="Wingdings" pitchFamily="2" charset="2"/>
            </a:endParaRPr>
          </a:p>
          <a:p>
            <a:pPr eaLnBrk="1" hangingPunct="1"/>
            <a:endParaRPr lang="en-US" altLang="en-US" baseline="30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627E40-6144-FB43-8060-9AE8ACFFA4BC}"/>
              </a:ext>
            </a:extLst>
          </p:cNvPr>
          <p:cNvSpPr txBox="1"/>
          <p:nvPr/>
        </p:nvSpPr>
        <p:spPr>
          <a:xfrm>
            <a:off x="1752600" y="3124200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 is oxidized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5B5CD6-6753-2D43-B876-A1556276A6F1}"/>
              </a:ext>
            </a:extLst>
          </p:cNvPr>
          <p:cNvSpPr txBox="1"/>
          <p:nvPr/>
        </p:nvSpPr>
        <p:spPr>
          <a:xfrm>
            <a:off x="4479567" y="3139440"/>
            <a:ext cx="2098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Au </a:t>
            </a:r>
            <a:r>
              <a:rPr lang="en-US" altLang="en-US" dirty="0">
                <a:sym typeface="Wingdings" pitchFamily="2" charset="2"/>
              </a:rPr>
              <a:t>➝  3 e- + Au</a:t>
            </a:r>
            <a:r>
              <a:rPr lang="en-US" altLang="en-US" baseline="30000" dirty="0">
                <a:sym typeface="Wingdings" pitchFamily="2" charset="2"/>
              </a:rPr>
              <a:t>3+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405ECB-BF1D-8747-824A-8CF102C8FED5}"/>
              </a:ext>
            </a:extLst>
          </p:cNvPr>
          <p:cNvSpPr txBox="1"/>
          <p:nvPr/>
        </p:nvSpPr>
        <p:spPr>
          <a:xfrm>
            <a:off x="1752600" y="4484846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</a:t>
            </a:r>
            <a:r>
              <a:rPr lang="en-US" baseline="30000" dirty="0"/>
              <a:t>3+ </a:t>
            </a:r>
            <a:r>
              <a:rPr lang="en-US" dirty="0"/>
              <a:t>is reduced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885155-D07D-7644-AB12-3BEBFD5BF3C1}"/>
              </a:ext>
            </a:extLst>
          </p:cNvPr>
          <p:cNvSpPr txBox="1"/>
          <p:nvPr/>
        </p:nvSpPr>
        <p:spPr>
          <a:xfrm>
            <a:off x="4479567" y="4503658"/>
            <a:ext cx="198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Fe</a:t>
            </a:r>
            <a:r>
              <a:rPr lang="en-US" altLang="en-US" baseline="30000" dirty="0"/>
              <a:t>3+</a:t>
            </a:r>
            <a:r>
              <a:rPr lang="en-US" altLang="en-US" dirty="0"/>
              <a:t> + e- </a:t>
            </a:r>
            <a:r>
              <a:rPr lang="en-US" altLang="en-US" dirty="0">
                <a:sym typeface="Wingdings" pitchFamily="2" charset="2"/>
              </a:rPr>
              <a:t>➝ Fe</a:t>
            </a:r>
            <a:r>
              <a:rPr lang="en-US" altLang="en-US" baseline="30000" dirty="0">
                <a:sym typeface="Wingdings" pitchFamily="2" charset="2"/>
              </a:rPr>
              <a:t>2+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  <p:bldP spid="2" grpId="0"/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A6B3DD1-8BE1-334D-BAEF-5C8605AD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1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DB78E89-21C7-9540-BDA3-91D3AD75B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4069080"/>
          </a:xfrm>
        </p:spPr>
        <p:txBody>
          <a:bodyPr/>
          <a:lstStyle/>
          <a:p>
            <a:r>
              <a:rPr lang="en-US" altLang="en-US" dirty="0"/>
              <a:t>To balance the equation</a:t>
            </a:r>
          </a:p>
          <a:p>
            <a:pPr lvl="1"/>
            <a:r>
              <a:rPr lang="en-US" altLang="en-US" dirty="0"/>
              <a:t>Multiply each half reaction by a term that the total number of electrons lost = the total number of electrons gained</a:t>
            </a:r>
          </a:p>
          <a:p>
            <a:pPr marL="457200" lvl="1" indent="0">
              <a:buNone/>
            </a:pPr>
            <a:endParaRPr lang="en-US" altLang="en-US" baseline="30000" dirty="0">
              <a:sym typeface="Wingdings" pitchFamily="2" charset="2"/>
            </a:endParaRPr>
          </a:p>
          <a:p>
            <a:pPr marL="0" indent="0" eaLnBrk="1" hangingPunct="1">
              <a:buNone/>
            </a:pPr>
            <a:r>
              <a:rPr lang="en-US" altLang="en-US" dirty="0">
                <a:sym typeface="Wingdings" pitchFamily="2" charset="2"/>
              </a:rPr>
              <a:t>	</a:t>
            </a:r>
          </a:p>
          <a:p>
            <a:pPr eaLnBrk="1" hangingPunct="1"/>
            <a:endParaRPr lang="en-US" altLang="en-US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en-US" altLang="en-US" baseline="30000" dirty="0">
              <a:sym typeface="Wingdings" pitchFamily="2" charset="2"/>
            </a:endParaRPr>
          </a:p>
          <a:p>
            <a:pPr eaLnBrk="1" hangingPunct="1"/>
            <a:endParaRPr lang="en-US" altLang="en-US" baseline="30000" dirty="0">
              <a:sym typeface="Wingdings" pitchFamily="2" charset="2"/>
            </a:endParaRPr>
          </a:p>
          <a:p>
            <a:pPr eaLnBrk="1" hangingPunct="1"/>
            <a:endParaRPr lang="en-US" altLang="en-US" baseline="30000" dirty="0">
              <a:sym typeface="Wingdings" pitchFamily="2" charset="2"/>
            </a:endParaRPr>
          </a:p>
          <a:p>
            <a:pPr eaLnBrk="1" hangingPunct="1"/>
            <a:endParaRPr lang="en-US" altLang="en-US" baseline="30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5B5CD6-6753-2D43-B876-A1556276A6F1}"/>
              </a:ext>
            </a:extLst>
          </p:cNvPr>
          <p:cNvSpPr txBox="1"/>
          <p:nvPr/>
        </p:nvSpPr>
        <p:spPr>
          <a:xfrm>
            <a:off x="3378330" y="3909059"/>
            <a:ext cx="2162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Au </a:t>
            </a:r>
            <a:r>
              <a:rPr lang="en-US" altLang="en-US" dirty="0">
                <a:sym typeface="Wingdings" pitchFamily="2" charset="2"/>
              </a:rPr>
              <a:t>➝  3 e- + Au</a:t>
            </a:r>
            <a:r>
              <a:rPr lang="en-US" altLang="en-US" baseline="30000" dirty="0">
                <a:sym typeface="Wingdings" pitchFamily="2" charset="2"/>
              </a:rPr>
              <a:t>3+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885155-D07D-7644-AB12-3BEBFD5BF3C1}"/>
              </a:ext>
            </a:extLst>
          </p:cNvPr>
          <p:cNvSpPr txBox="1"/>
          <p:nvPr/>
        </p:nvSpPr>
        <p:spPr>
          <a:xfrm>
            <a:off x="2819400" y="4300804"/>
            <a:ext cx="198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Fe</a:t>
            </a:r>
            <a:r>
              <a:rPr lang="en-US" altLang="en-US" baseline="30000" dirty="0"/>
              <a:t>3+</a:t>
            </a:r>
            <a:r>
              <a:rPr lang="en-US" altLang="en-US" dirty="0"/>
              <a:t> + e- </a:t>
            </a:r>
            <a:r>
              <a:rPr lang="en-US" altLang="en-US" dirty="0">
                <a:sym typeface="Wingdings" pitchFamily="2" charset="2"/>
              </a:rPr>
              <a:t>➝ Fe</a:t>
            </a:r>
            <a:r>
              <a:rPr lang="en-US" altLang="en-US" baseline="30000" dirty="0">
                <a:sym typeface="Wingdings" pitchFamily="2" charset="2"/>
              </a:rPr>
              <a:t>2+</a:t>
            </a: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8AD852-4661-6145-A095-0F0944CAA0BF}"/>
              </a:ext>
            </a:extLst>
          </p:cNvPr>
          <p:cNvCxnSpPr>
            <a:cxnSpLocks/>
          </p:cNvCxnSpPr>
          <p:nvPr/>
        </p:nvCxnSpPr>
        <p:spPr>
          <a:xfrm>
            <a:off x="2438400" y="48006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29F5627-1543-E143-8897-3277D82B3207}"/>
              </a:ext>
            </a:extLst>
          </p:cNvPr>
          <p:cNvSpPr txBox="1"/>
          <p:nvPr/>
        </p:nvSpPr>
        <p:spPr>
          <a:xfrm>
            <a:off x="2602170" y="4885200"/>
            <a:ext cx="3148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Au + 3 Fe</a:t>
            </a:r>
            <a:r>
              <a:rPr lang="en-US" altLang="en-US" baseline="30000" dirty="0"/>
              <a:t>3+</a:t>
            </a:r>
            <a:r>
              <a:rPr lang="en-US" altLang="en-US" dirty="0"/>
              <a:t> </a:t>
            </a:r>
            <a:r>
              <a:rPr lang="en-US" altLang="en-US" dirty="0">
                <a:sym typeface="Wingdings" pitchFamily="2" charset="2"/>
              </a:rPr>
              <a:t>➝ 3 Fe</a:t>
            </a:r>
            <a:r>
              <a:rPr lang="en-US" altLang="en-US" baseline="30000" dirty="0">
                <a:sym typeface="Wingdings" pitchFamily="2" charset="2"/>
              </a:rPr>
              <a:t>2+</a:t>
            </a:r>
            <a:r>
              <a:rPr lang="en-US" altLang="en-US" dirty="0">
                <a:sym typeface="Wingdings" pitchFamily="2" charset="2"/>
              </a:rPr>
              <a:t> + Au</a:t>
            </a:r>
            <a:r>
              <a:rPr lang="en-US" altLang="en-US" baseline="30000" dirty="0">
                <a:sym typeface="Wingdings" pitchFamily="2" charset="2"/>
              </a:rPr>
              <a:t>3+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B6C313F-A3AD-8D45-A14A-04C687067803}"/>
                  </a:ext>
                </a:extLst>
              </p14:cNvPr>
              <p14:cNvContentPartPr/>
              <p14:nvPr/>
            </p14:nvContentPartPr>
            <p14:xfrm>
              <a:off x="2852010" y="4320900"/>
              <a:ext cx="69120" cy="3906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B6C313F-A3AD-8D45-A14A-04C6870678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34010" y="4302900"/>
                <a:ext cx="104760" cy="42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AF15A48-7076-7C4D-A60B-81948A065DC3}"/>
                  </a:ext>
                </a:extLst>
              </p14:cNvPr>
              <p14:cNvContentPartPr/>
              <p14:nvPr/>
            </p14:nvContentPartPr>
            <p14:xfrm>
              <a:off x="4598370" y="4307940"/>
              <a:ext cx="57240" cy="35172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AF15A48-7076-7C4D-A60B-81948A065DC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80730" y="4290300"/>
                <a:ext cx="92880" cy="3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3F3595A-445B-2542-AD17-9DCD8D2F0A1B}"/>
                  </a:ext>
                </a:extLst>
              </p14:cNvPr>
              <p14:cNvContentPartPr/>
              <p14:nvPr/>
            </p14:nvContentPartPr>
            <p14:xfrm>
              <a:off x="2602170" y="4423500"/>
              <a:ext cx="141480" cy="2034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3F3595A-445B-2542-AD17-9DCD8D2F0A1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84530" y="4405500"/>
                <a:ext cx="17712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0100018-6138-544B-8CB2-B7B1DA93A9F4}"/>
                  </a:ext>
                </a:extLst>
              </p14:cNvPr>
              <p14:cNvContentPartPr/>
              <p14:nvPr/>
            </p14:nvContentPartPr>
            <p14:xfrm>
              <a:off x="3647610" y="4331340"/>
              <a:ext cx="214920" cy="3675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0100018-6138-544B-8CB2-B7B1DA93A9F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29610" y="4313700"/>
                <a:ext cx="250560" cy="40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867628C-A51C-3E42-AD67-CC5A174D11E5}"/>
                  </a:ext>
                </a:extLst>
              </p14:cNvPr>
              <p14:cNvContentPartPr/>
              <p14:nvPr/>
            </p14:nvContentPartPr>
            <p14:xfrm>
              <a:off x="4246290" y="3997260"/>
              <a:ext cx="288000" cy="2516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867628C-A51C-3E42-AD67-CC5A174D11E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28290" y="3979260"/>
                <a:ext cx="323640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A3FB4BB-8918-6D47-BE44-84432F5CD683}"/>
                  </a:ext>
                </a:extLst>
              </p14:cNvPr>
              <p14:cNvContentPartPr/>
              <p14:nvPr/>
            </p14:nvContentPartPr>
            <p14:xfrm>
              <a:off x="4236210" y="4107600"/>
              <a:ext cx="298080" cy="154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A3FB4BB-8918-6D47-BE44-84432F5CD68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82210" y="3999600"/>
                <a:ext cx="40572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26F8B2C-0AC4-1447-89D5-779A292A82D8}"/>
                  </a:ext>
                </a:extLst>
              </p14:cNvPr>
              <p14:cNvContentPartPr/>
              <p14:nvPr/>
            </p14:nvContentPartPr>
            <p14:xfrm>
              <a:off x="3631050" y="4494420"/>
              <a:ext cx="176040" cy="241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26F8B2C-0AC4-1447-89D5-779A292A82D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577410" y="4386780"/>
                <a:ext cx="283680" cy="23976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Round Diagonal Corner Rectangle 24">
            <a:extLst>
              <a:ext uri="{FF2B5EF4-FFF2-40B4-BE49-F238E27FC236}">
                <a16:creationId xmlns:a16="http://schemas.microsoft.com/office/drawing/2014/main" id="{BA1138ED-AFAB-E044-8B3F-ECA3811040EA}"/>
              </a:ext>
            </a:extLst>
          </p:cNvPr>
          <p:cNvSpPr/>
          <p:nvPr/>
        </p:nvSpPr>
        <p:spPr>
          <a:xfrm>
            <a:off x="6096000" y="3657600"/>
            <a:ext cx="1981200" cy="19812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 tip:  Line up the arrows in your half reactions!</a:t>
            </a:r>
          </a:p>
        </p:txBody>
      </p:sp>
    </p:spTree>
    <p:extLst>
      <p:ext uri="{BB962C8B-B14F-4D97-AF65-F5344CB8AC3E}">
        <p14:creationId xmlns:p14="http://schemas.microsoft.com/office/powerpoint/2010/main" val="1701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 animBg="1"/>
      <p:bldP spid="2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D596F3E-5632-E244-AD1A-008616EA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2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06ED0C92-AA3F-B746-8242-6B99FFF0A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4955" y="1604010"/>
            <a:ext cx="4572000" cy="4572000"/>
          </a:xfrm>
        </p:spPr>
        <p:txBody>
          <a:bodyPr/>
          <a:lstStyle/>
          <a:p>
            <a:r>
              <a:rPr lang="en-US" altLang="en-US" dirty="0"/>
              <a:t>Sn</a:t>
            </a:r>
            <a:r>
              <a:rPr lang="en-US" altLang="en-US" baseline="30000" dirty="0"/>
              <a:t>4+</a:t>
            </a:r>
            <a:r>
              <a:rPr lang="en-US" altLang="en-US" dirty="0"/>
              <a:t> + Al </a:t>
            </a:r>
            <a:r>
              <a:rPr lang="en-US" altLang="en-US" dirty="0">
                <a:sym typeface="Wingdings" pitchFamily="2" charset="2"/>
              </a:rPr>
              <a:t>➝ Al</a:t>
            </a:r>
            <a:r>
              <a:rPr lang="en-US" altLang="en-US" baseline="30000" dirty="0">
                <a:sym typeface="Wingdings" pitchFamily="2" charset="2"/>
              </a:rPr>
              <a:t>3+</a:t>
            </a:r>
            <a:r>
              <a:rPr lang="en-US" altLang="en-US" dirty="0">
                <a:sym typeface="Wingdings" pitchFamily="2" charset="2"/>
              </a:rPr>
              <a:t> + Sn</a:t>
            </a:r>
            <a:r>
              <a:rPr lang="en-US" altLang="en-US" baseline="30000" dirty="0">
                <a:sym typeface="Wingdings" pitchFamily="2" charset="2"/>
              </a:rPr>
              <a:t>2+</a:t>
            </a:r>
            <a:r>
              <a:rPr lang="en-US" altLang="en-US" dirty="0">
                <a:sym typeface="Wingdings" pitchFamily="2" charset="2"/>
              </a:rPr>
              <a:t>  </a:t>
            </a:r>
            <a:endParaRPr lang="en-US" altLang="en-US" dirty="0"/>
          </a:p>
        </p:txBody>
      </p:sp>
      <p:sp>
        <p:nvSpPr>
          <p:cNvPr id="16388" name="Content Placeholder 3">
            <a:extLst>
              <a:ext uri="{FF2B5EF4-FFF2-40B4-BE49-F238E27FC236}">
                <a16:creationId xmlns:a16="http://schemas.microsoft.com/office/drawing/2014/main" id="{CBE1FD4B-4D40-B140-BF60-3122F539E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2106930"/>
            <a:ext cx="3907540" cy="4069080"/>
          </a:xfrm>
        </p:spPr>
        <p:txBody>
          <a:bodyPr/>
          <a:lstStyle/>
          <a:p>
            <a:pPr eaLnBrk="1" hangingPunct="1"/>
            <a:r>
              <a:rPr lang="en-US" altLang="en-US" dirty="0"/>
              <a:t>Oxidation half reaction?</a:t>
            </a:r>
          </a:p>
          <a:p>
            <a:pPr eaLnBrk="1" hangingPunct="1"/>
            <a:r>
              <a:rPr lang="en-US" altLang="en-US" dirty="0"/>
              <a:t>Reduction half reaction?</a:t>
            </a:r>
          </a:p>
          <a:p>
            <a:pPr eaLnBrk="1" hangingPunct="1"/>
            <a:r>
              <a:rPr lang="en-US" altLang="en-US" dirty="0"/>
              <a:t>Balanced equation?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E236E1-EDC9-3240-A88F-52DBCF4B3B96}"/>
              </a:ext>
            </a:extLst>
          </p:cNvPr>
          <p:cNvSpPr txBox="1"/>
          <p:nvPr/>
        </p:nvSpPr>
        <p:spPr>
          <a:xfrm>
            <a:off x="2196910" y="2751892"/>
            <a:ext cx="216437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000" dirty="0"/>
              <a:t>Al </a:t>
            </a:r>
            <a:r>
              <a:rPr lang="en-US" altLang="en-US" sz="2000" dirty="0">
                <a:sym typeface="Wingdings" pitchFamily="2" charset="2"/>
              </a:rPr>
              <a:t>➝ Al</a:t>
            </a:r>
            <a:r>
              <a:rPr lang="en-US" altLang="en-US" sz="2000" baseline="30000" dirty="0">
                <a:sym typeface="Wingdings" pitchFamily="2" charset="2"/>
              </a:rPr>
              <a:t>3+</a:t>
            </a:r>
            <a:r>
              <a:rPr lang="en-US" altLang="en-US" sz="2000" dirty="0">
                <a:sym typeface="Wingdings" pitchFamily="2" charset="2"/>
              </a:rPr>
              <a:t> + 3 e-  </a:t>
            </a:r>
            <a:endParaRPr lang="en-US" altLang="en-US" sz="20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ACEA0F-AD67-2C4C-865D-45927C1B94C8}"/>
              </a:ext>
            </a:extLst>
          </p:cNvPr>
          <p:cNvSpPr txBox="1"/>
          <p:nvPr/>
        </p:nvSpPr>
        <p:spPr>
          <a:xfrm>
            <a:off x="1262741" y="3185835"/>
            <a:ext cx="238238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000" dirty="0"/>
              <a:t>Sn</a:t>
            </a:r>
            <a:r>
              <a:rPr lang="en-US" altLang="en-US" sz="2000" baseline="30000" dirty="0"/>
              <a:t>4+</a:t>
            </a:r>
            <a:r>
              <a:rPr lang="en-US" altLang="en-US" sz="2000" dirty="0"/>
              <a:t> + 2e- </a:t>
            </a:r>
            <a:r>
              <a:rPr lang="en-US" altLang="en-US" sz="2000" dirty="0">
                <a:sym typeface="Wingdings" pitchFamily="2" charset="2"/>
              </a:rPr>
              <a:t>➝ Sn</a:t>
            </a:r>
            <a:r>
              <a:rPr lang="en-US" altLang="en-US" sz="2000" baseline="30000" dirty="0">
                <a:sym typeface="Wingdings" pitchFamily="2" charset="2"/>
              </a:rPr>
              <a:t>2+</a:t>
            </a:r>
            <a:r>
              <a:rPr lang="en-US" altLang="en-US" sz="2000" dirty="0">
                <a:sym typeface="Wingdings" pitchFamily="2" charset="2"/>
              </a:rPr>
              <a:t>  </a:t>
            </a:r>
            <a:endParaRPr lang="en-US" altLang="en-US" sz="2000" dirty="0"/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FFFDC6-5A1C-B240-B97D-243E30F02308}"/>
              </a:ext>
            </a:extLst>
          </p:cNvPr>
          <p:cNvCxnSpPr/>
          <p:nvPr/>
        </p:nvCxnSpPr>
        <p:spPr>
          <a:xfrm>
            <a:off x="1262741" y="3663772"/>
            <a:ext cx="29135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85C5D43-525A-E044-8DFE-0768D58D32CA}"/>
                  </a:ext>
                </a:extLst>
              </p14:cNvPr>
              <p14:cNvContentPartPr/>
              <p14:nvPr/>
            </p14:nvContentPartPr>
            <p14:xfrm>
              <a:off x="2118788" y="2684152"/>
              <a:ext cx="93600" cy="4878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85C5D43-525A-E044-8DFE-0768D58D32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0788" y="2666512"/>
                <a:ext cx="129240" cy="52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B73644E-1305-944A-8BE3-3122B5D54598}"/>
                  </a:ext>
                </a:extLst>
              </p14:cNvPr>
              <p14:cNvContentPartPr/>
              <p14:nvPr/>
            </p14:nvContentPartPr>
            <p14:xfrm>
              <a:off x="4113190" y="2757686"/>
              <a:ext cx="53280" cy="404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B73644E-1305-944A-8BE3-3122B5D5459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5550" y="2739686"/>
                <a:ext cx="88920" cy="44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4AE3D32-8BA5-5748-AACF-45245C05D230}"/>
                  </a:ext>
                </a:extLst>
              </p14:cNvPr>
              <p14:cNvContentPartPr/>
              <p14:nvPr/>
            </p14:nvContentPartPr>
            <p14:xfrm>
              <a:off x="1848068" y="2814832"/>
              <a:ext cx="243720" cy="3290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4AE3D32-8BA5-5748-AACF-45245C05D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30068" y="2796832"/>
                <a:ext cx="279360" cy="36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75FC282-7F0C-A44F-8FD6-7709261A5B8A}"/>
                  </a:ext>
                </a:extLst>
              </p14:cNvPr>
              <p14:cNvContentPartPr/>
              <p14:nvPr/>
            </p14:nvContentPartPr>
            <p14:xfrm>
              <a:off x="1265948" y="3235312"/>
              <a:ext cx="46800" cy="326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75FC282-7F0C-A44F-8FD6-7709261A5B8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47948" y="3217312"/>
                <a:ext cx="82440" cy="36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EC258C8-D423-834A-9528-E05B96DA4BC5}"/>
                  </a:ext>
                </a:extLst>
              </p14:cNvPr>
              <p14:cNvContentPartPr/>
              <p14:nvPr/>
            </p14:nvContentPartPr>
            <p14:xfrm>
              <a:off x="3385268" y="3211912"/>
              <a:ext cx="63720" cy="3484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EC258C8-D423-834A-9528-E05B96DA4BC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67268" y="3194272"/>
                <a:ext cx="99360" cy="3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F7C15E-B34B-C247-8C8C-9D6C557264FF}"/>
                  </a:ext>
                </a:extLst>
              </p14:cNvPr>
              <p14:cNvContentPartPr/>
              <p14:nvPr/>
            </p14:nvContentPartPr>
            <p14:xfrm>
              <a:off x="3506228" y="3218032"/>
              <a:ext cx="132480" cy="3200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F7C15E-B34B-C247-8C8C-9D6C557264F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88588" y="3200032"/>
                <a:ext cx="168120" cy="35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3494BBC-852B-8E4F-A07F-58652466B5F8}"/>
                  </a:ext>
                </a:extLst>
              </p14:cNvPr>
              <p14:cNvContentPartPr/>
              <p14:nvPr/>
            </p14:nvContentPartPr>
            <p14:xfrm>
              <a:off x="3555908" y="2886472"/>
              <a:ext cx="440640" cy="1389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3494BBC-852B-8E4F-A07F-58652466B5F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537908" y="2868472"/>
                <a:ext cx="47628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C7AC8D1-B509-AD46-8284-081B52623217}"/>
                  </a:ext>
                </a:extLst>
              </p14:cNvPr>
              <p14:cNvContentPartPr/>
              <p14:nvPr/>
            </p14:nvContentPartPr>
            <p14:xfrm>
              <a:off x="2080268" y="3332152"/>
              <a:ext cx="410040" cy="2091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C7AC8D1-B509-AD46-8284-081B5262321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62628" y="3314512"/>
                <a:ext cx="445680" cy="2448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494CB8E-FBCA-0D48-929D-82DFF57A8A17}"/>
              </a:ext>
            </a:extLst>
          </p:cNvPr>
          <p:cNvSpPr txBox="1"/>
          <p:nvPr/>
        </p:nvSpPr>
        <p:spPr>
          <a:xfrm>
            <a:off x="1189177" y="3803977"/>
            <a:ext cx="3459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3 Sn</a:t>
            </a:r>
            <a:r>
              <a:rPr lang="en-US" altLang="en-US" baseline="30000" dirty="0"/>
              <a:t>4+</a:t>
            </a:r>
            <a:r>
              <a:rPr lang="en-US" altLang="en-US" dirty="0"/>
              <a:t> + 2 Al </a:t>
            </a:r>
            <a:r>
              <a:rPr lang="en-US" altLang="en-US" dirty="0">
                <a:sym typeface="Wingdings" pitchFamily="2" charset="2"/>
              </a:rPr>
              <a:t>➝ 2 Al</a:t>
            </a:r>
            <a:r>
              <a:rPr lang="en-US" altLang="en-US" baseline="30000" dirty="0">
                <a:sym typeface="Wingdings" pitchFamily="2" charset="2"/>
              </a:rPr>
              <a:t>3+</a:t>
            </a:r>
            <a:r>
              <a:rPr lang="en-US" altLang="en-US" dirty="0">
                <a:sym typeface="Wingdings" pitchFamily="2" charset="2"/>
              </a:rPr>
              <a:t> + 3 Sn</a:t>
            </a:r>
            <a:r>
              <a:rPr lang="en-US" altLang="en-US" baseline="30000" dirty="0">
                <a:sym typeface="Wingdings" pitchFamily="2" charset="2"/>
              </a:rPr>
              <a:t>2+</a:t>
            </a:r>
            <a:r>
              <a:rPr lang="en-US" altLang="en-US" dirty="0">
                <a:sym typeface="Wingdings" pitchFamily="2" charset="2"/>
              </a:rPr>
              <a:t> 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08630-71EA-4A4B-90BD-AF17F839A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D0DD46-5020-734C-A1E5-256C6361B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half-reactions are more complicated</a:t>
            </a:r>
          </a:p>
          <a:p>
            <a:pPr lvl="1"/>
            <a:r>
              <a:rPr lang="en-US" dirty="0"/>
              <a:t>The balancing process is the same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51CA8-FA6A-6F41-AED2-8516CBAF3BDF}"/>
              </a:ext>
            </a:extLst>
          </p:cNvPr>
          <p:cNvSpPr txBox="1"/>
          <p:nvPr/>
        </p:nvSpPr>
        <p:spPr>
          <a:xfrm>
            <a:off x="2628198" y="3488175"/>
            <a:ext cx="3887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sym typeface="Wingdings" pitchFamily="2" charset="2"/>
              </a:rPr>
              <a:t>2 H</a:t>
            </a:r>
            <a:r>
              <a:rPr lang="en-US" altLang="en-US" baseline="-25000" dirty="0">
                <a:sym typeface="Wingdings" pitchFamily="2" charset="2"/>
              </a:rPr>
              <a:t>2</a:t>
            </a:r>
            <a:r>
              <a:rPr lang="en-US" altLang="en-US" dirty="0">
                <a:sym typeface="Wingdings" pitchFamily="2" charset="2"/>
              </a:rPr>
              <a:t>O(l) ➝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(g) + 4H</a:t>
            </a:r>
            <a:r>
              <a:rPr lang="en-US" baseline="30000" dirty="0"/>
              <a:t>+</a:t>
            </a:r>
            <a:r>
              <a:rPr lang="en-US" dirty="0"/>
              <a:t>(aq) + 4 e-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519445-E991-6E48-B49F-F99A6C364C8C}"/>
              </a:ext>
            </a:extLst>
          </p:cNvPr>
          <p:cNvCxnSpPr>
            <a:cxnSpLocks/>
          </p:cNvCxnSpPr>
          <p:nvPr/>
        </p:nvCxnSpPr>
        <p:spPr>
          <a:xfrm>
            <a:off x="1712883" y="4343400"/>
            <a:ext cx="4687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3A2985-0B6F-5A42-9790-2BCD28527CAF}"/>
              </a:ext>
            </a:extLst>
          </p:cNvPr>
          <p:cNvSpPr txBox="1"/>
          <p:nvPr/>
        </p:nvSpPr>
        <p:spPr>
          <a:xfrm>
            <a:off x="2478486" y="3857507"/>
            <a:ext cx="189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sym typeface="Wingdings" pitchFamily="2" charset="2"/>
              </a:rPr>
              <a:t>Ag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  + e- ➝ </a:t>
            </a:r>
            <a:r>
              <a:rPr lang="en-US" dirty="0"/>
              <a:t>Ag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0AB29C-AE96-AF4E-BAAE-153098BB51B9}"/>
              </a:ext>
            </a:extLst>
          </p:cNvPr>
          <p:cNvSpPr txBox="1"/>
          <p:nvPr/>
        </p:nvSpPr>
        <p:spPr>
          <a:xfrm>
            <a:off x="1712883" y="4459962"/>
            <a:ext cx="480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sym typeface="Wingdings" pitchFamily="2" charset="2"/>
              </a:rPr>
              <a:t>2 H</a:t>
            </a:r>
            <a:r>
              <a:rPr lang="en-US" altLang="en-US" baseline="-25000" dirty="0">
                <a:sym typeface="Wingdings" pitchFamily="2" charset="2"/>
              </a:rPr>
              <a:t>2</a:t>
            </a:r>
            <a:r>
              <a:rPr lang="en-US" altLang="en-US" dirty="0">
                <a:sym typeface="Wingdings" pitchFamily="2" charset="2"/>
              </a:rPr>
              <a:t>O(l) + 4 Ag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 ➝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(g) + 4H</a:t>
            </a:r>
            <a:r>
              <a:rPr lang="en-US" baseline="30000" dirty="0"/>
              <a:t>+</a:t>
            </a:r>
            <a:r>
              <a:rPr lang="en-US" dirty="0"/>
              <a:t>(aq) + 4 Ag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5DBE019-AC41-364F-BD01-2DB932AD3A07}"/>
                  </a:ext>
                </a:extLst>
              </p14:cNvPr>
              <p14:cNvContentPartPr/>
              <p14:nvPr/>
            </p14:nvContentPartPr>
            <p14:xfrm>
              <a:off x="2485710" y="3869460"/>
              <a:ext cx="47520" cy="3942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5DBE019-AC41-364F-BD01-2DB932AD3A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8070" y="3851460"/>
                <a:ext cx="83160" cy="42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DD64697-C6DF-9849-935A-092E6D5DEF8D}"/>
                  </a:ext>
                </a:extLst>
              </p14:cNvPr>
              <p14:cNvContentPartPr/>
              <p14:nvPr/>
            </p14:nvContentPartPr>
            <p14:xfrm>
              <a:off x="4263390" y="3889980"/>
              <a:ext cx="47160" cy="3585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DD64697-C6DF-9849-935A-092E6D5DEF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45750" y="3871980"/>
                <a:ext cx="82800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D471CC5-F8C7-B342-9756-07581628683B}"/>
                  </a:ext>
                </a:extLst>
              </p14:cNvPr>
              <p14:cNvContentPartPr/>
              <p14:nvPr/>
            </p14:nvContentPartPr>
            <p14:xfrm>
              <a:off x="4458510" y="3919860"/>
              <a:ext cx="164520" cy="3672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D471CC5-F8C7-B342-9756-0758162868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40870" y="3901860"/>
                <a:ext cx="200160" cy="40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18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73116-1AA9-5B4A-BFE2-A42D7B69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632C-F79F-4C44-90A1-48FDA8A6F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half-reactions to balance redox reactions</a:t>
            </a:r>
          </a:p>
          <a:p>
            <a:r>
              <a:rPr lang="en-US" dirty="0"/>
              <a:t>Multiply the half reactions so the number of electrons in each half reaction is the same, then add the reactions together</a:t>
            </a:r>
          </a:p>
          <a:p>
            <a:endParaRPr lang="en-US" dirty="0"/>
          </a:p>
        </p:txBody>
      </p:sp>
      <p:sp>
        <p:nvSpPr>
          <p:cNvPr id="4" name="Snip Single Corner Rectangle 3">
            <a:extLst>
              <a:ext uri="{FF2B5EF4-FFF2-40B4-BE49-F238E27FC236}">
                <a16:creationId xmlns:a16="http://schemas.microsoft.com/office/drawing/2014/main" id="{67DFD415-BFF8-B84D-9219-25FA9EAFB50F}"/>
              </a:ext>
            </a:extLst>
          </p:cNvPr>
          <p:cNvSpPr/>
          <p:nvPr/>
        </p:nvSpPr>
        <p:spPr>
          <a:xfrm>
            <a:off x="3886200" y="3962400"/>
            <a:ext cx="2438400" cy="1495588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Subscribe to my channel!</a:t>
            </a:r>
          </a:p>
          <a:p>
            <a:pPr algn="ctr"/>
            <a:r>
              <a:rPr lang="en-US" dirty="0"/>
              <a:t>Like the video &amp; leave a comment</a:t>
            </a:r>
          </a:p>
        </p:txBody>
      </p:sp>
    </p:spTree>
    <p:extLst>
      <p:ext uri="{BB962C8B-B14F-4D97-AF65-F5344CB8AC3E}">
        <p14:creationId xmlns:p14="http://schemas.microsoft.com/office/powerpoint/2010/main" val="272534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{711CF3E5-9FD2-B14F-B033-0A877CF5AA75}tf10001079</Template>
  <TotalTime>4321</TotalTime>
  <Words>294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Balancing Redox Reactions</vt:lpstr>
      <vt:lpstr>Balancing Simple Redox Reactions</vt:lpstr>
      <vt:lpstr>Example 1</vt:lpstr>
      <vt:lpstr>Example 1</vt:lpstr>
      <vt:lpstr>Example 2</vt:lpstr>
      <vt:lpstr>Example 3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Redox Reactions</dc:title>
  <dc:creator> Kristen VanderVeen</dc:creator>
  <cp:lastModifiedBy>Kristen Vanderveen</cp:lastModifiedBy>
  <cp:revision>16</cp:revision>
  <dcterms:created xsi:type="dcterms:W3CDTF">2009-06-04T12:14:16Z</dcterms:created>
  <dcterms:modified xsi:type="dcterms:W3CDTF">2021-01-23T23:31:56Z</dcterms:modified>
</cp:coreProperties>
</file>