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25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6012"/>
  </p:normalViewPr>
  <p:slideViewPr>
    <p:cSldViewPr snapToGrid="0" snapToObjects="1">
      <p:cViewPr varScale="1">
        <p:scale>
          <a:sx n="90" d="100"/>
          <a:sy n="90" d="100"/>
        </p:scale>
        <p:origin x="232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18T15:19:48.8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733 190 24575,'-14'0'0,"-4"0"0,8 0 0,-4 0 0,5 0 0,-5 0 0,3 0 0,-9 0 0,9 0 0,-9 0 0,4 0 0,-5 0 0,4 0 0,-3 0 0,4 0 0,0 0 0,-5 0 0,10 0 0,-9 0 0,9 0 0,-9 4 0,9-2 0,-9 2 0,9 1 0,-9-4 0,9 3 0,-4 0 0,5-3 0,1 8 0,-1-8 0,0 7 0,0-7 0,0 8 0,1-8 0,-1 8 0,0-4 0,0 0 0,1 4 0,-1-4 0,0 0 0,1 4 0,3-4 0,-2 5 0,2-1 0,-3-3 0,-1 2 0,0-3 0,0 5 0,0 0 0,1-1 0,-1 1 0,0 0 0,5-1 0,-4 1 0,4-1 0,-5 1 0,4 5 0,-2-4 0,7 9 0,-8-9 0,8 9 0,-8-4 0,8 0 0,-4 4 0,5-9 0,0 9 0,-5-4 0,4 0 0,-4 4 0,5-4 0,0 5 0,0 7 0,0-5 0,0 4 0,0-6 0,0 1 0,0-1 0,0 0 0,0-5 0,0 4 0,0-9 0,0 9 0,0-9 0,0 9 0,0-9 0,0 9 0,4-9 0,-3 9 0,4-10 0,-1 10 0,-3-9 0,9 9 0,-5-9 0,1 4 0,3 0 0,-3-4 0,4 3 0,-1-4 0,1-1 0,4 1 0,3 5 0,4-3 0,0 8 0,10 1 0,-8 2 0,14-2 0,-14 0 0,10-9 0,-4 9 0,0-8 0,4 3 0,-4-4 0,0-1 0,4 0 0,-4 1 0,6-1 0,0 1 0,0 0 0,0-6 0,0 5 0,0-5 0,0 0 0,-1 0 0,1-1 0,-6-4 0,5 9 0,-11-8 0,10 3 0,-10-1 0,10 3 0,-10 4 0,11-5 0,-11 3 0,10-7 0,-10 7 0,10-3 0,-4 0 0,12 5 0,-4-10 0,4 5 0,1-6 0,-5 0 0,12 6 0,10-5 0,-11 10 0,10-10 0,-17 4 0,-4-5 0,5 5 0,-7-4 0,0 5 0,0-6 0,0 0 0,0 5 0,0-4 0,7 4 0,-5-5 0,5 0 0,-1 0 0,3 6 0,7-5 0,0 5 0,0-6 0,0 0 0,-7 0 0,5 0 0,-6 0 0,8 0 0,0 0 0,-8 0 0,6 0 0,-5 0 0,0 0 0,-2 0 0,0 0 0,-6 0 0,6 0 0,-7 0 0,7 0 0,-5 0 0,5 0 0,0 0 0,-5-5 0,28-2 0,-25 1 0,25-5 0,-28 9 0,5-9 0,0 4 0,-5-5 0,5 0 0,-7 0 0,0 0 0,-1 1 0,1-1 0,0-5 0,-6 4 0,5-4 0,-12 7 0,6-2 0,-1 1 0,-4-4 0,4 2 0,-5-2 0,-1 4 0,0-5 0,0 4 0,1-3 0,-6 0 0,4 3 0,-3-9 0,-1 10 0,4-5 0,-4 2 0,0-3 0,4-4 0,-3-1 0,-1 1 0,4 0 0,-8-1 0,9-5 0,-9 4 0,5-11 0,-1-5 0,-9 2 0,3-8 0,-10 10 0,0 0 0,0 6 0,0-4 0,0 4 0,0-6 0,0 6 0,0-5 0,-4 11 0,-2-4 0,-5 5 0,0 6 0,-4-4 0,4 9 0,-4-9 0,0 3 0,-2-4 0,-5 0 0,1-1 0,0 1 0,-1-1 0,-5 0 0,4 5 0,-11-5 0,5 4 0,-6-5 0,6 5 0,-5-4 0,5 9 0,-6-4 0,0 0 0,6 9 0,-5-7 0,5 8 0,-6-5 0,0 1 0,-7 4 0,5-3 0,-12 8 0,-11-9 0,5 10 0,-4-5 0,10 1 0,12 3 0,-12-3 0,12 5 0,-5 0 0,7 0 0,0-6 0,0 5 0,0-4 0,0 5 0,-1 0 0,7 0 0,-4-6 0,4 5 0,-6-4 0,-1 5 0,1 0 0,6-5 0,-4 4 0,4-4 0,-1 5 0,-3 0 0,10-5 0,-11 4 0,5-4 0,-6 5 0,6 0 0,-5 0 0,11 0 0,-10 0 0,10 0 0,-11 0 0,5-5 0,-6 4 0,6-4 0,-4 5 0,4 0 0,-10 0 0,3 0 0,4 0 0,-2 0 0,11 0 0,-11 0 0,12 0 0,-12 0 0,11 0 0,-5 0 0,1 0 0,4 0 0,-4 0 0,11 0 0,-4 0 0,3 0 0,-4 0 0,-1 0 0,1 0 0,0 0 0,-7-6 0,5 5 0,-4-4 0,-1 0 0,-1 3 0,0-3 0,-4 0 0,10 4 0,-11-5 0,11 6 0,-4 0 0,5 0 0,1 0 0,0 0 0,-1 0 0,1 0 0,5 0 0,-4 0 0,3 0 0,1 0 0,-8 0 0,6 0 0,-2 0 0,5 0 0,5 0 0,1 0 0,-1 0 0,0 0 0,0 0 0,1 0 0,-1 0 0,-5 0 0,4 0 0,-9 0 0,9 0 0,-9 0 0,9 0 0,-9 0 0,9 0 0,-4 0 0,5 0 0,5 5 0,-3-4 0,7 7 0,-3-7 0,4 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18T15:23:58.9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1411 118 24575,'-44'0'0,"10"0"0,14 0 0,4 0 0,-6 0 0,6 0 0,-10 0 0,-11-5 0,-2 4 0,-3-13 0,20 11 0,2-6 0,4 9 0,-6-5 0,6 4 0,-4-4 0,3 5 0,1 0 0,-4 0 0,-2 0 0,-1-5 0,-11 4 0,11-4 0,-11 0 0,11 4 0,-10-5 0,10 2 0,-11 2 0,11-2 0,-4-1 0,5 4 0,1-4 0,5 1 0,-4 3 0,3-4 0,1 1 0,1 3 0,5-3 0,1 4 0,-6-5 0,4 4 0,-4-4 0,5 5 0,-4 0 0,-2 0 0,0 0 0,1 0 0,1 0 0,2 0 0,-3 0 0,1 0 0,2 0 0,-3 0 0,1 0 0,2 0 0,-3 0 0,6 0 0,-1 4 0,0-3 0,0 8 0,1-4 0,-1 0 0,0 4 0,0-8 0,1 8 0,-1-4 0,0 4 0,1 1 0,-1-1 0,0 1 0,1-1 0,-1 1 0,0 0 0,0-1 0,1 1 0,-1 0 0,0 4 0,4-3 0,-4 9 0,5-9 0,-5 4 0,0 0 0,4 1 0,-3 0 0,8 4 0,-4-4 0,5 0 0,0 4 0,0-4 0,0 6 0,0-6 0,0 4 0,0-4 0,0 5 0,0 0 0,0 1 0,0-1 0,0 0 0,0 1 0,0-1 0,0 0 0,0 0 0,0 1 0,0-1 0,0 0 0,0 1 0,0-1 0,0 0 0,0 0 0,0 1 0,0-1 0,5-5 0,-4 4 0,8-4 0,-8 0 0,4-1 0,0 0 0,-4-4 0,3 4 0,1-6 0,-4 1 0,7-1 0,-2 1 0,-1 0 0,3-1 0,2 5 0,-4-3 0,7 3 0,-7-5 0,3 1 0,1 0 0,5 0 0,-4 0 0,9 0 0,-9 0 0,9 0 0,-4 0 0,5 6 0,-5-5 0,4 4 0,-4-5 0,5 1 0,1 5 0,-1-5 0,0 5 0,-5-6 0,4 0 0,-4 1 0,6-1 0,-1 1 0,-5-1 0,4 1 0,-9-2 0,4 1 0,0-4 0,-4 2 0,3-7 0,1 4 0,-4-1 0,9-3 0,-9 8 0,9-8 0,-4 8 0,5-8 0,1 8 0,-1-3 0,0 0 0,1 4 0,-1-9 0,10 3 0,-13 1 0,12-4 0,-14 3 0,5-4 0,-5 0 0,4 5 0,-4-4 0,5 4 0,1-5 0,-1 0 0,6 0 0,-4 0 0,5 4 0,-1-2 0,-4 2 0,4-4 0,-6 0 0,7 0 0,-5 0 0,4 0 0,-6 0 0,1 0 0,-1 0 0,6 0 0,-4 0 0,11 0 0,-12 0 0,12 0 0,-11 0 0,10 0 0,-4 0 0,0 0 0,4 0 0,-10 0 0,10 0 0,-4 0 0,6 0 0,10 0 0,-14 0 0,12 0 0,-20 0 0,4 0 0,-6 0 0,1 0 0,-1 0 0,0 0 0,0 0 0,-5 0 0,-1 0 0,0 0 0,-4 0 0,4 0 0,-1 0 0,-3 0 0,4 0 0,0-5 0,-4 4 0,4-4 0,-1 5 0,-3 0 0,9 0 0,-4 0 0,5 0 0,-5 0 0,4 0 0,-4 0 0,6-4 0,-6 2 0,4-2 0,-4 4 0,11-6 0,-4 5 0,4-4 0,-5 5 0,5 0 0,-4-5 0,4 4 0,10-4 0,-12 5 0,12-5 0,-16 4 0,0-4 0,1 5 0,-6 0 0,4 0 0,-4 0 0,0 0 0,4-4 0,-9 2 0,9-2 0,-9 4 0,3 0 0,-4 0 0,5-5 0,-4 4 0,9-4 0,-9 5 0,8-5 0,-3 4 0,0-4 0,4 0 0,-4 4 0,6-8 0,-1 7 0,0-7 0,0 8 0,1-9 0,-1 9 0,0-9 0,0 9 0,1-8 0,-1 7 0,0-7 0,0 3 0,1 0 0,-1-4 0,-5 5 0,13-6 0,-16 1 0,17 0 0,-14 4 0,0-3 0,4 3 0,-9 1 0,9-5 0,-9 5 0,9-1 0,-10-3 0,5 4 0,-5-1 0,-1-2 0,1 7 0,0-8 0,-1 8 0,1-8 0,-1 8 0,1-7 0,-1 7 0,1-8 0,0 8 0,-1-8 0,1 4 0,-1-1 0,1-2 0,-1 3 0,1-5 0,-1 5 0,-4-4 0,4 4 0,-4-1 0,5-2 0,-5 2 0,4-4 0,-4 1 0,1-1 0,2 0 0,-3 0 0,1-4 0,2 2 0,-3-2 0,1 4 0,2 0 0,-7 0 0,8 1 0,-8-6 0,3 4 0,-4-4 0,0 5 0,0 0 0,0-5 0,0 4 0,4-3 0,-2 4 0,2-5 0,-4 4 0,0-4 0,0 0 0,0 4 0,0-9 0,4 9 0,-3-9 0,3 9 0,1-9 0,-4 9 0,4-4 0,-5 5 0,0 0 0,0 1 0,0-1 0,0-4 0,0 3 0,0-3 0,0-1 0,0 5 0,0-5 0,0 5 0,0 0 0,0 1 0,-4 3 0,-2-2 0,-3 3 0,-1-5 0,1 5 0,-1-4 0,0 4 0,-5-6 0,4 6 0,-4-4 0,5 3 0,1-3 0,-6-2 0,4 6 0,-4-4 0,0 3 0,4 0 0,-4-3 0,0 8 0,-1-8 0,0 4 0,-5-6 0,5 1 0,-5-1 0,-1 0 0,1 5 0,-1-4 0,1 4 0,0-4 0,-1 4 0,1-4 0,-7 4 0,11 0 0,-10 0 0,11 2 0,-5-2 0,-1 0 0,1-4 0,-7 9 0,5-9 0,1 9 0,2-9 0,3 9 0,1-8 0,-4 8 0,9-3 0,-9-1 0,9 4 0,-4-4 0,0 5 0,4 0 0,-4-4 0,0 2 0,4-2 0,-9-1 0,3 4 0,1-4 0,-4 5 0,9-4 0,-9 3 0,9-3 0,-9-1 0,9 4 0,-4-4 0,0 5 0,-1 0 0,-6 0 0,6 0 0,-4 0 0,4 0 0,-6 0 0,1 0 0,-1 0 0,1 0 0,5 0 0,-4 0 0,-1 0 0,4 0 0,-8 0 0,14 0 0,-9 0 0,9 0 0,-9 0 0,4 0 0,-6 0 0,1 0 0,0 0 0,-7 0 0,5 0 0,-4 0 0,5 0 0,1 0 0,-1 0 0,1 0 0,0 0 0,4 0 0,-3 0 0,4 0 0,-5 0 0,4 0 0,-3 0 0,9 0 0,-9 0 0,9 0 0,-4 0 0,5 0 0,1 0 0,-1 0 0,0 0 0,-5 0 0,4 0 0,-9 0 0,9 0 0,-9 0 0,9 0 0,-9 0 0,9 0 0,-9 0 0,-1 0 0,-1 0 0,-4 0 0,4 0 0,1 0 0,0 0 0,-1 0 0,1 0 0,4 0 0,-3 0 0,4 0 0,0 0 0,1 0 0,0 0 0,4 0 0,-9 5 0,9-4 0,-9 3 0,9 1 0,-4-4 0,5 3 0,0-4 0,0 0 0,1 0 0,-1 0 0,1 0 0,0 0 0,-1 0 0,1 0 0,-1 0 0,1 0 0,0 0 0,0 0 0,0 0 0,4 0 0,1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18T15:24:09.7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4100 36 24575,'9'0'0,"0"0"0,1 0 0,-1 0 0,1 0 0,-1 0 0,1 0 0,-1 0 0,1 0 0,-1 0 0,1 0 0,-1 0 0,1 0 0,-1 0 0,1 0 0,-1 0 0,1 0 0,-1 0 0,-4 4 0,4 2 0,-4-1 0,1 4 0,2-8 0,-3 7 0,5-3 0,-1 1 0,-4 2 0,-1-3 0,1 5 0,0-1 0,4 1 0,-4-1 0,4 1 0,-3 4 0,3-3 0,1 4 0,-4 0 0,2-4 0,-2 9 0,0-4 0,3 0 0,-8-1 0,8 0 0,-8 1 0,4 5 0,-1 1 0,-2-1 0,2 0 0,-4 7 0,5-6 0,-4 12 0,4-12 0,-5 6 0,0-7 0,0 0 0,0 1 0,0-1 0,0 0 0,0 0 0,0-4 0,0 3 0,0-4 0,0 11 0,0-4 0,0 4 0,0-11 0,0 4 0,0-3 0,0-1 0,0 4 0,-5-4 0,-1 0 0,1 4 0,-4-9 0,3 9 0,-4-9 0,4 9 0,-2-9 0,2 4 0,1-6 0,-4 1 0,8-1 0,-8 1 0,8 0 0,-8-1 0,4 1 0,-5-1 0,1 1 0,-1-1 0,1 1 0,-1-1 0,-5 1 0,4 0 0,-9 1 0,9-2 0,-10 2 0,5-1 0,-5 1 0,-1-1 0,-5 1 0,4 0 0,-5 0 0,1 0 0,-2 1 0,0-1 0,-5-5 0,5 4 0,-6-9 0,0 10 0,-1-10 0,1 4 0,0 0 0,0-3 0,0 3 0,6 0 0,-5-4 0,5 4 0,0-1 0,-5-2 0,11 2 0,-10-4 0,10 5 0,-5-4 0,7 4 0,-7-5 0,5 0 0,-4 0 0,5 0 0,1 0 0,-1 0 0,6 0 0,-4 0 0,6 0 0,-13 0 0,-1 0 0,-14 0 0,-2 0 0,-7 0 0,0 0 0,0 0 0,0 0 0,0 0 0,0 0 0,7 0 0,2-5 0,7 3 0,0-3 0,-8 5 0,7 0 0,-7 0 0,8 0 0,0 0 0,0 0 0,0 0 0,0 0 0,0 0 0,-1 0 0,1 0 0,0 0 0,0 0 0,0 0 0,6 0 0,-5 0 0,5 0 0,-6 0 0,6 0 0,-5 0 0,5 0 0,-6 5 0,0-3 0,-8 8 0,7-8 0,-7 9 0,8-10 0,6 9 0,2-9 0,-1 4 0,5-5 0,1 4 0,2-3 0,9 3 0,-14-4 0,8 0 0,-4 5 0,1-4 0,9 3 0,-9-4 0,9 0 0,-9 0 0,9 0 0,-4 0 0,5 0 0,1 0 0,-6 0 0,-7 0 0,-1 0 0,-11 0 0,11 0 0,1 0 0,2 0 0,3 0 0,1-4 0,-4 3 0,4-4 0,-6 0 0,1 4 0,-1-8 0,6 3 0,-4 0 0,4-3 0,-6 3 0,6-4 0,-4-1 0,4 1 0,-1-1 0,2 6 0,0-5 0,4 5 0,-4-1 0,0 2 0,4-1 0,-3 4 0,4-8 0,0 8 0,1-3 0,-1 4 0,1-4 0,-6 3 0,4-8 0,-10 8 0,5-8 0,-5 8 0,-1-9 0,1 4 0,-1 0 0,1 1 0,5 1 0,-4 3 0,8-4 0,-8 1 0,9 2 0,-4-2 0,6 4 0,-1-5 0,0 0 0,-5-1 0,-1-3 0,-1 8 0,3-8 0,-1 3 0,3-4 0,-2 4 0,3-8 0,2 8 0,-7-10 0,5 1 0,-4 4 0,-1-10 0,5 10 0,-4-9 0,0 9 0,3-9 0,-3 8 0,4-3 0,6 5 0,-4 0 0,4 1 0,-5-1 0,0-5 0,-1-1 0,1-1 0,-5-3 0,3 4 0,-3-5 0,4 4 0,1-3 0,0 9 0,0-4 0,4 0 0,-3 4 0,8-4 0,-7 5 0,7-5 0,-8 4 0,8-9 0,-3 9 0,4-9 0,-5 9 0,4-4 0,-3 0 0,4 4 0,0-4 0,0 6 0,0-6 0,0 4 0,0-4 0,0 0 0,4 4 0,2-10 0,13 1 0,-6-3 0,11 2 0,-12 1 0,8 8 0,-3-8 0,4 8 0,-5-3 0,4-1 0,-4 5 0,6 0 0,-1-3 0,0 7 0,1-4 0,-1 1 0,0 4 0,7-5 0,-6 0 0,12-1 0,-11 1 0,10 0 0,-10 0 0,10-1 0,-10 1 0,11 0 0,-11 0 0,10-1 0,-10 1 0,4 5 0,-5-4 0,-1 4 0,0 0 0,-5-3 0,4 8 0,-9-8 0,9 8 0,-9-3 0,4 4 0,-5 0 0,-1 0 0,6-5 0,-4 4 0,13-4 0,-12 5 0,7 0 0,-4 0 0,-4 0 0,9 0 0,-9 0 0,9 0 0,-4 0 0,5 0 0,1 0 0,-1 0 0,6 0 0,-4 0 0,4-5 0,1 4 0,-5-4 0,10 5 0,-4 0 0,0-4 0,4 2 0,-4-2 0,6 4 0,0 0 0,-6 0 0,5 0 0,-11 0 0,10 0 0,-10 0 0,4 0 0,1 0 0,-6 0 0,6 0 0,-1 0 0,-4 0 0,10 0 0,-10 0 0,11 0 0,4 0 0,-1 0 0,2 0 0,-12 0 0,-5 0 0,-1 0 0,0 0 0,0 0 0,1 0 0,-1 0 0,0 0 0,1 0 0,-1 0 0,0 0 0,0 0 0,1 0 0,5-6 0,-4 5 0,4-4 0,-5 5 0,-1 0 0,0 0 0,1 0 0,-1 0 0,0 0 0,0 0 0,1 0 0,-6 0 0,10 0 0,-8 0 0,9 0 0,-6 0 0,1 0 0,-1 0 0,6 0 0,-4 0 0,4 0 0,-6 0 0,1 0 0,5 0 0,-4 0 0,4 0 0,10 0 0,-12 0 0,12 0 0,-10 0 0,-4 0 0,11 0 0,-12 0 0,6 0 0,-7 0 0,0 0 0,0 0 0,1 0 0,-1 0 0,-5 0 0,-1 0 0,-1 0 0,-3 0 0,4 0 0,-5 0 0,5 0 0,-5 0 0,5 0 0,-5 0 0,0 0 0,-1 0 0,1 0 0,-1 0 0,1 0 0,-1 0 0,6 0 0,-4 0 0,4 0 0,-6 0 0,1 0 0,-1 0 0,1 0 0,0 0 0,5 0 0,-5 0 0,5 0 0,-5 0 0,0 0 0,4 0 0,-3 0 0,8 0 0,-8 0 0,8 0 0,-8 0 0,4 0 0,-6 0 0,6 0 0,-4 0 0,4 0 0,-6 0 0,1 0 0,5 0 0,-4 0 0,3 0 0,-4 0 0,5 0 0,-5 0 0,5 0 0,0 0 0,-4 0 0,4 0 0,-6 0 0,1 0 0,-1 0 0,1 0 0,0 0 0,-1 0 0,1 0 0,-1 0 0,1 0 0,0 4 0,-1-3 0,1 3 0,-1-4 0,1 0 0,0 0 0,4 0 0,-3 0 0,4 5 0,-5-4 0,-1 3 0,1 0 0,0-3 0,-1 3 0,-4 1 0,3-4 0,-2 3 0,3 0 0,0-3 0,0 3 0,0-4 0,-4 4 0,-1 1 0,-4 0 0,0-1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18T15:24:20.6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101 107 24575,'0'10'0,"0"4"0,-4-3 0,3 3 0,-3 1 0,-1-4 0,4 4 0,-3-6 0,-1 1 0,4 0 0,-3 4 0,0-3 0,3 4 0,-4 0 0,5-4 0,-4 9 0,2-9 0,-2 3 0,-1 1 0,4-4 0,-4 4 0,5-6 0,-5 1 0,4-1 0,-3 1 0,0-1 0,3 0 0,-4 1 0,5-1 0,0 1 0,-4-1 0,3 1 0,-4 0 0,5-1 0,0 1 0,0-1 0,-4 6 0,2-4 0,-2 9 0,4-4 0,0 6 0,0-6 0,0 4 0,0-4 0,0 5 0,0-5 0,0 4 0,0-4 0,0 0 0,0 4 0,0-9 0,0 4 0,0 0 0,0-4 0,0 4 0,0 0 0,4-4 0,1 3 0,1 1 0,2-4 0,-3 4 0,5-6 0,0 1 0,-1 0 0,1-1 0,-1 1 0,1-1 0,0 1 0,-1 0 0,1-1 0,-1 1 0,1-1 0,0 1 0,-1 0 0,1-1 0,-1-4 0,6 5 0,1-5 0,0 6 0,4-1 0,-4 0 0,6 1 0,-1 0 0,6 0 0,-4-1 0,4 1 0,1 1 0,1-1 0,6-5 0,0 5 0,0-5 0,0 1 0,0 3 0,0-4 0,0 1 0,0-2 0,0 0 0,0-3 0,0 3 0,7-5 0,-6 0 0,6 0 0,-7 0 0,-6 0 0,4 0 0,-4 0 0,15 0 0,-13 0 0,12 0 0,-14 0 0,0 0 0,4 0 0,-4 0 0,0 0 0,4 0 0,-10 0 0,10 0 0,-4 0 0,6 0 0,0 0 0,0 0 0,0 0 0,0 0 0,-1 0 0,1-5 0,0 3 0,7-3 0,-11 5 0,9 0 0,-11 0 0,6 0 0,0 0 0,0 0 0,-6 0 0,5-5 0,-6 4 0,7-5 0,0 6 0,0 0 0,0 0 0,7-5 0,-6 3 0,13-3 0,-12 5 0,11-6 0,-4 5 0,0-10 0,5 10 0,-13-4 0,14-1 0,-14-1 0,6 0 0,9-3 0,-13 8 0,13-3 0,-22 0 0,4 4 0,-10-8 0,11 7 0,-6-2 0,1-1 0,-1 4 0,-7-4 0,6 5 0,-4 0 0,4-5 0,-5 4 0,-1-4 0,0 5 0,7-5 0,-6 3 0,6-3 0,-1 0 0,-4 4 0,11-10 0,-12 10 0,12-10 0,-11 10 0,10-9 0,-10 8 0,10-8 0,-10 4 0,11-6 0,-12 6 0,12-4 0,-11 3 0,4-4 0,1 0 0,4-9 0,-2 6 0,-5-6 0,-5 5 0,-9 4 0,4-4 0,-5 0 0,-1 4 0,2-9 0,-1 9 0,0-9 0,0 9 0,0-9 0,0 3 0,-4-4 0,4 0 0,-9-1 0,4 1 0,-5 5 0,0-4 0,0 4 0,0-1 0,0-3 0,0 9 0,0-4 0,0 0 0,0 4 0,0-9 0,0 9 0,0-4 0,-5 6 0,0-1 0,-10 0 0,4 0 0,-9 4 0,9-3 0,-9-1 0,9-1 0,-9-5 0,3 1 0,-4-1 0,0-1 0,4-3 0,-3 8 0,-1-13 0,3 13 0,-6-8 0,13 5 0,-10 8 0,10-7 0,-9 8 0,9-4 0,-9 0 0,3-1 0,-4 5 0,5-3 0,-4 3 0,4-4 0,-6 4 0,6-3 0,-4 3 0,4 1 0,-6-5 0,-5 4 0,4-5 0,-4 5 0,-1-4 0,5 4 0,-4-6 0,0 1 0,4 5 0,-5-4 0,1 9 0,4-9 0,-4 9 0,5-4 0,1 5 0,-7 0 0,6-5 0,-12 4 0,5-4 0,0 5 0,-14 0 0,12-5 0,-8 4 0,6-4 0,10 5 0,-5 0 0,1 0 0,4 0 0,-11 0 0,11 0 0,-11 0 0,5 0 0,0 0 0,-4 0 0,10 0 0,-11 0 0,11 0 0,-4 0 0,-1 0 0,5 0 0,-4 0 0,5 0 0,1 5 0,-7-4 0,6 3 0,-6 1 0,7-4 0,-1 9 0,1-9 0,-1 4 0,1-5 0,0 0 0,-1 4 0,-5-2 0,4 2 0,-5-4 0,7 0 0,-1 0 0,1 0 0,-1 0 0,1 0 0,5 0 0,-4 0 0,3 0 0,-4 0 0,5 0 0,-4 0 0,3 0 0,1 0 0,-4 0 0,4 0 0,-5 0 0,-1 0 0,1 0 0,0 0 0,-7 0 0,5 0 0,-20 0 0,18 0 0,-12 5 0,15-4 0,1 4 0,-6-5 0,4 5 0,-5-4 0,7 3 0,-7 2 0,5-5 0,-4 4 0,-1-5 0,5 0 0,-4 5 0,5-4 0,1 4 0,-1-5 0,1 4 0,0-2 0,-1 2 0,1-4 0,4 0 0,-3 0 0,4 0 0,0 0 0,-4 0 0,4 0 0,-1 0 0,2 0 0,1 0 0,3 0 0,-9 0 0,9 0 0,-4 0 0,5 0 0,-5 0 0,4 0 0,-9 0 0,9 0 0,-8 0 0,3 0 0,0 0 0,1 0 0,5 0 0,1-4 0,-1 3 0,-5-3 0,4 4 0,-4 0 0,0-5 0,4 4 0,-4-4 0,0 5 0,4-5 0,-4 4 0,6-3 0,-1 4 0,0 0 0,0-4 0,1 3 0,-1-4 0,0 1 0,1 3 0,-1-3 0,1 4 0,-1-4 0,1 3 0,0-4 0,0 5 0,-1 0 0,1 0 0,-1 0 0,1 0 0,-1 0 0,1 0 0,-1 0 0,1 0 0,-1 0 0,1 0 0,0 0 0,0 0 0,0 0 0,-1 0 0,1 0 0,0 0 0,0 0 0,0 0 0,0 0 0,0 4 0,4-3 0,1 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DE471-1313-D54E-A6B9-C72EFF8EC681}" type="datetimeFigureOut">
              <a:rPr lang="en-US" smtClean="0"/>
              <a:t>7/6/20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6C20E-8343-844D-9102-EB48E78B3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6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C6C20E-8343-844D-9102-EB48E78B3C7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66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340F978-60D1-4A40-B506-8D20E5C156F0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739751B-F1DC-294F-8F74-652FC34D7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23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F978-60D1-4A40-B506-8D20E5C156F0}" type="datetimeFigureOut">
              <a:rPr lang="en-US" smtClean="0"/>
              <a:t>6/25/20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51B-F1DC-294F-8F74-652FC34D7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F978-60D1-4A40-B506-8D20E5C156F0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51B-F1DC-294F-8F74-652FC34D7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56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F978-60D1-4A40-B506-8D20E5C156F0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51B-F1DC-294F-8F74-652FC34D7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73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F978-60D1-4A40-B506-8D20E5C156F0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51B-F1DC-294F-8F74-652FC34D7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69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F978-60D1-4A40-B506-8D20E5C156F0}" type="datetimeFigureOut">
              <a:rPr lang="en-US" smtClean="0"/>
              <a:t>6/25/20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51B-F1DC-294F-8F74-652FC34D7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49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F978-60D1-4A40-B506-8D20E5C156F0}" type="datetimeFigureOut">
              <a:rPr lang="en-US" smtClean="0"/>
              <a:t>6/25/20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51B-F1DC-294F-8F74-652FC34D7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54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340F978-60D1-4A40-B506-8D20E5C156F0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51B-F1DC-294F-8F74-652FC34D7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37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340F978-60D1-4A40-B506-8D20E5C156F0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51B-F1DC-294F-8F74-652FC34D7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0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F978-60D1-4A40-B506-8D20E5C156F0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51B-F1DC-294F-8F74-652FC34D7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8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F978-60D1-4A40-B506-8D20E5C156F0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51B-F1DC-294F-8F74-652FC34D7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26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F978-60D1-4A40-B506-8D20E5C156F0}" type="datetimeFigureOut">
              <a:rPr lang="en-US" smtClean="0"/>
              <a:t>6/25/20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51B-F1DC-294F-8F74-652FC34D7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98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F978-60D1-4A40-B506-8D20E5C156F0}" type="datetimeFigureOut">
              <a:rPr lang="en-US" smtClean="0"/>
              <a:t>6/25/20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51B-F1DC-294F-8F74-652FC34D7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4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F978-60D1-4A40-B506-8D20E5C156F0}" type="datetimeFigureOut">
              <a:rPr lang="en-US" smtClean="0"/>
              <a:t>6/25/20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51B-F1DC-294F-8F74-652FC34D7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F978-60D1-4A40-B506-8D20E5C156F0}" type="datetimeFigureOut">
              <a:rPr lang="en-US" smtClean="0"/>
              <a:t>6/25/20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51B-F1DC-294F-8F74-652FC34D7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7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F978-60D1-4A40-B506-8D20E5C156F0}" type="datetimeFigureOut">
              <a:rPr lang="en-US" smtClean="0"/>
              <a:t>6/25/20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51B-F1DC-294F-8F74-652FC34D7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8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F978-60D1-4A40-B506-8D20E5C156F0}" type="datetimeFigureOut">
              <a:rPr lang="en-US" smtClean="0"/>
              <a:t>6/25/20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751B-F1DC-294F-8F74-652FC34D7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1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340F978-60D1-4A40-B506-8D20E5C156F0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739751B-F1DC-294F-8F74-652FC34D7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2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  <p:sldLayoutId id="2147484237" r:id="rId12"/>
    <p:sldLayoutId id="2147484238" r:id="rId13"/>
    <p:sldLayoutId id="2147484239" r:id="rId14"/>
    <p:sldLayoutId id="2147484240" r:id="rId15"/>
    <p:sldLayoutId id="2147484241" r:id="rId16"/>
    <p:sldLayoutId id="214748424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9.png"/><Relationship Id="rId4" Type="http://schemas.openxmlformats.org/officeDocument/2006/relationships/customXml" Target="../ink/ink2.xml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ECCE9-67B5-B945-B1AA-064C886030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Coulomb’s Law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46E471-2F4B-464D-A696-0FB1AB3F0F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 V’s Chemistry webcasts</a:t>
            </a:r>
          </a:p>
        </p:txBody>
      </p:sp>
    </p:spTree>
    <p:extLst>
      <p:ext uri="{BB962C8B-B14F-4D97-AF65-F5344CB8AC3E}">
        <p14:creationId xmlns:p14="http://schemas.microsoft.com/office/powerpoint/2010/main" val="1543790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2ECB3-7677-8E41-BCB3-E4B012F06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074BE-413F-EA4F-BE36-7F0BAD474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878" y="2317515"/>
            <a:ext cx="11029615" cy="2222970"/>
          </a:xfrm>
        </p:spPr>
        <p:txBody>
          <a:bodyPr/>
          <a:lstStyle/>
          <a:p>
            <a:r>
              <a:rPr lang="en-US" dirty="0"/>
              <a:t>Introduce Coulomb’s Law</a:t>
            </a:r>
          </a:p>
          <a:p>
            <a:pPr lvl="1"/>
            <a:r>
              <a:rPr lang="en-US" dirty="0"/>
              <a:t>Focus on qualitative relationships</a:t>
            </a:r>
          </a:p>
          <a:p>
            <a:r>
              <a:rPr lang="en-US" dirty="0"/>
              <a:t>Why chemistry students need to know this</a:t>
            </a:r>
          </a:p>
        </p:txBody>
      </p:sp>
    </p:spTree>
    <p:extLst>
      <p:ext uri="{BB962C8B-B14F-4D97-AF65-F5344CB8AC3E}">
        <p14:creationId xmlns:p14="http://schemas.microsoft.com/office/powerpoint/2010/main" val="144166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FE2C4-DEE4-2C41-9FBB-1AA136A65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Charges interact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1AFB6-2287-864C-82C9-5E145AD16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charges repel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ED36630-58A4-D14A-A98C-CDB0D453D54E}"/>
              </a:ext>
            </a:extLst>
          </p:cNvPr>
          <p:cNvSpPr/>
          <p:nvPr/>
        </p:nvSpPr>
        <p:spPr>
          <a:xfrm>
            <a:off x="3764416" y="3668486"/>
            <a:ext cx="903514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9C22AFC-76E6-874A-BD30-59E506EC42E1}"/>
              </a:ext>
            </a:extLst>
          </p:cNvPr>
          <p:cNvSpPr/>
          <p:nvPr/>
        </p:nvSpPr>
        <p:spPr>
          <a:xfrm>
            <a:off x="5567783" y="3668486"/>
            <a:ext cx="903514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BF8657A-BB84-4642-868F-DAECB034594D}"/>
              </a:ext>
            </a:extLst>
          </p:cNvPr>
          <p:cNvSpPr/>
          <p:nvPr/>
        </p:nvSpPr>
        <p:spPr>
          <a:xfrm>
            <a:off x="3762586" y="4311650"/>
            <a:ext cx="903514" cy="762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ACFB6A0-F489-814F-AEEC-EAB521166670}"/>
              </a:ext>
            </a:extLst>
          </p:cNvPr>
          <p:cNvSpPr/>
          <p:nvPr/>
        </p:nvSpPr>
        <p:spPr>
          <a:xfrm>
            <a:off x="5567783" y="4311650"/>
            <a:ext cx="903514" cy="762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68039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98 7.40741E-7 L -0.36797 7.40741E-7 " pathEditMode="relative" ptsTypes="AA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00093 L 0.53906 0.0032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40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98 7.40741E-7 L -0.36797 7.40741E-7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49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2747 0 " pathEditMode="relative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6" grpId="1" animBg="1"/>
      <p:bldP spid="7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B8A7C-7513-2145-B486-06F5DCC57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Charges interact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37056-4E5C-BE4B-8977-78AF8CB2A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Opposite charges attract</a:t>
            </a:r>
          </a:p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7AA6038-06BF-2344-899D-178CFC30F1BA}"/>
              </a:ext>
            </a:extLst>
          </p:cNvPr>
          <p:cNvSpPr/>
          <p:nvPr/>
        </p:nvSpPr>
        <p:spPr>
          <a:xfrm>
            <a:off x="1720569" y="3684494"/>
            <a:ext cx="98163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3C57DB-5A52-E645-8E81-932095B18D28}"/>
              </a:ext>
            </a:extLst>
          </p:cNvPr>
          <p:cNvSpPr/>
          <p:nvPr/>
        </p:nvSpPr>
        <p:spPr>
          <a:xfrm>
            <a:off x="9117106" y="3536576"/>
            <a:ext cx="1196788" cy="111610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74870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66 4.81481E-6 L 0.26094 4.81481E-6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7 L -0.26303 0.0048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51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7D965-7AFB-E94B-8B28-7A053A263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Coulomb’s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A66214-3775-DB47-A1AF-1326BD2B68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53448" y="2711077"/>
                <a:ext cx="1319305" cy="583558"/>
              </a:xfrm>
            </p:spPr>
            <p:txBody>
              <a:bodyPr>
                <a:normAutofit fontScale="850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∝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A66214-3775-DB47-A1AF-1326BD2B68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53448" y="2711077"/>
                <a:ext cx="1319305" cy="583558"/>
              </a:xfrm>
              <a:blipFill>
                <a:blip r:embed="rId2"/>
                <a:stretch>
                  <a:fillRect l="-6667" b="-21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56BD915-E8E9-1346-90D6-5708A2A1E5AD}"/>
                  </a:ext>
                </a:extLst>
              </p:cNvPr>
              <p:cNvSpPr txBox="1"/>
              <p:nvPr/>
            </p:nvSpPr>
            <p:spPr>
              <a:xfrm>
                <a:off x="3872753" y="2711077"/>
                <a:ext cx="1210524" cy="10411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56BD915-E8E9-1346-90D6-5708A2A1E5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753" y="2711077"/>
                <a:ext cx="1210524" cy="1041182"/>
              </a:xfrm>
              <a:prstGeom prst="rect">
                <a:avLst/>
              </a:prstGeom>
              <a:blipFill>
                <a:blip r:embed="rId3"/>
                <a:stretch>
                  <a:fillRect b="-9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DAC8D77B-C5E2-CB44-8F81-3D8D16C43966}"/>
              </a:ext>
            </a:extLst>
          </p:cNvPr>
          <p:cNvSpPr/>
          <p:nvPr/>
        </p:nvSpPr>
        <p:spPr>
          <a:xfrm>
            <a:off x="6306371" y="3004990"/>
            <a:ext cx="699229" cy="5835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</a:t>
            </a:r>
            <a:r>
              <a:rPr lang="en-US" baseline="-25000" dirty="0"/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9E22A78-C6C4-A048-BBF7-1E9D6CDEBDC5}"/>
              </a:ext>
            </a:extLst>
          </p:cNvPr>
          <p:cNvSpPr/>
          <p:nvPr/>
        </p:nvSpPr>
        <p:spPr>
          <a:xfrm>
            <a:off x="9566752" y="2944265"/>
            <a:ext cx="699229" cy="58355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</a:t>
            </a:r>
            <a:r>
              <a:rPr lang="en-US" baseline="-25000" dirty="0"/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40764E-120E-D24E-930B-61594DF72A73}"/>
              </a:ext>
            </a:extLst>
          </p:cNvPr>
          <p:cNvSpPr txBox="1"/>
          <p:nvPr/>
        </p:nvSpPr>
        <p:spPr>
          <a:xfrm>
            <a:off x="6260942" y="2347667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1</a:t>
            </a:r>
            <a:r>
              <a:rPr lang="en-US" dirty="0"/>
              <a:t>, q</a:t>
            </a:r>
            <a:r>
              <a:rPr lang="en-US" baseline="-25000" dirty="0"/>
              <a:t>2</a:t>
            </a:r>
            <a:r>
              <a:rPr lang="en-US" dirty="0"/>
              <a:t>:  charge magnitudes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F30065D-C3E3-264E-8950-6BEEF7DFD2A0}"/>
              </a:ext>
            </a:extLst>
          </p:cNvPr>
          <p:cNvCxnSpPr>
            <a:cxnSpLocks/>
          </p:cNvCxnSpPr>
          <p:nvPr/>
        </p:nvCxnSpPr>
        <p:spPr>
          <a:xfrm>
            <a:off x="6815138" y="3294635"/>
            <a:ext cx="2971800" cy="2134"/>
          </a:xfrm>
          <a:prstGeom prst="straightConnector1">
            <a:avLst/>
          </a:prstGeom>
          <a:ln w="22225">
            <a:solidFill>
              <a:schemeClr val="accent5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51D8B1D-BF6A-4745-812A-004EA5081D99}"/>
              </a:ext>
            </a:extLst>
          </p:cNvPr>
          <p:cNvSpPr txBox="1"/>
          <p:nvPr/>
        </p:nvSpPr>
        <p:spPr>
          <a:xfrm>
            <a:off x="7942812" y="2944265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8159AD-49B4-B848-B36B-96FE42C82F1F}"/>
              </a:ext>
            </a:extLst>
          </p:cNvPr>
          <p:cNvSpPr txBox="1"/>
          <p:nvPr/>
        </p:nvSpPr>
        <p:spPr>
          <a:xfrm>
            <a:off x="6494928" y="4109565"/>
            <a:ext cx="4073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d—distance between the particles</a:t>
            </a:r>
          </a:p>
        </p:txBody>
      </p:sp>
    </p:spTree>
    <p:extLst>
      <p:ext uri="{BB962C8B-B14F-4D97-AF65-F5344CB8AC3E}">
        <p14:creationId xmlns:p14="http://schemas.microsoft.com/office/powerpoint/2010/main" val="360121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7D965-7AFB-E94B-8B28-7A053A263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charge magnitude on attractive force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A66214-3775-DB47-A1AF-1326BD2B68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37952" y="2809315"/>
                <a:ext cx="1319305" cy="583558"/>
              </a:xfrm>
            </p:spPr>
            <p:txBody>
              <a:bodyPr>
                <a:normAutofit fontScale="850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∝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A66214-3775-DB47-A1AF-1326BD2B68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7952" y="2809315"/>
                <a:ext cx="1319305" cy="583558"/>
              </a:xfrm>
              <a:blipFill>
                <a:blip r:embed="rId2"/>
                <a:stretch>
                  <a:fillRect l="-5714" b="-21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56BD915-E8E9-1346-90D6-5708A2A1E5AD}"/>
                  </a:ext>
                </a:extLst>
              </p:cNvPr>
              <p:cNvSpPr txBox="1"/>
              <p:nvPr/>
            </p:nvSpPr>
            <p:spPr>
              <a:xfrm>
                <a:off x="2627309" y="2858817"/>
                <a:ext cx="1210524" cy="10411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56BD915-E8E9-1346-90D6-5708A2A1E5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309" y="2858817"/>
                <a:ext cx="1210524" cy="1041182"/>
              </a:xfrm>
              <a:prstGeom prst="rect">
                <a:avLst/>
              </a:prstGeom>
              <a:blipFill>
                <a:blip r:embed="rId3"/>
                <a:stretch>
                  <a:fillRect b="-9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DAC8D77B-C5E2-CB44-8F81-3D8D16C43966}"/>
              </a:ext>
            </a:extLst>
          </p:cNvPr>
          <p:cNvSpPr/>
          <p:nvPr/>
        </p:nvSpPr>
        <p:spPr>
          <a:xfrm>
            <a:off x="5118409" y="2738789"/>
            <a:ext cx="699229" cy="5835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+1</a:t>
            </a:r>
            <a:endParaRPr lang="en-US" baseline="-250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9E22A78-C6C4-A048-BBF7-1E9D6CDEBDC5}"/>
              </a:ext>
            </a:extLst>
          </p:cNvPr>
          <p:cNvSpPr/>
          <p:nvPr/>
        </p:nvSpPr>
        <p:spPr>
          <a:xfrm>
            <a:off x="8378790" y="2730039"/>
            <a:ext cx="699229" cy="58355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-1</a:t>
            </a:r>
            <a:endParaRPr lang="en-US" baseline="-250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F30065D-C3E3-264E-8950-6BEEF7DFD2A0}"/>
              </a:ext>
            </a:extLst>
          </p:cNvPr>
          <p:cNvCxnSpPr>
            <a:cxnSpLocks/>
            <a:stCxn id="5" idx="6"/>
          </p:cNvCxnSpPr>
          <p:nvPr/>
        </p:nvCxnSpPr>
        <p:spPr>
          <a:xfrm flipV="1">
            <a:off x="5817638" y="3028434"/>
            <a:ext cx="2561152" cy="2134"/>
          </a:xfrm>
          <a:prstGeom prst="straightConnector1">
            <a:avLst/>
          </a:prstGeom>
          <a:ln w="222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8BFFE3E-AFC3-684E-B7C4-1641D15DFF11}"/>
              </a:ext>
            </a:extLst>
          </p:cNvPr>
          <p:cNvSpPr txBox="1"/>
          <p:nvPr/>
        </p:nvSpPr>
        <p:spPr>
          <a:xfrm>
            <a:off x="6914876" y="265910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A2B6B07-83B2-BF49-BD42-F43F4A0A02EC}"/>
              </a:ext>
            </a:extLst>
          </p:cNvPr>
          <p:cNvSpPr/>
          <p:nvPr/>
        </p:nvSpPr>
        <p:spPr>
          <a:xfrm>
            <a:off x="5118409" y="3731561"/>
            <a:ext cx="699229" cy="5835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+2</a:t>
            </a:r>
            <a:endParaRPr lang="en-US" baseline="-2500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8D41A19-5A9C-F540-B7EF-04986694D04D}"/>
              </a:ext>
            </a:extLst>
          </p:cNvPr>
          <p:cNvSpPr/>
          <p:nvPr/>
        </p:nvSpPr>
        <p:spPr>
          <a:xfrm>
            <a:off x="8378790" y="3722811"/>
            <a:ext cx="699229" cy="58355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-1</a:t>
            </a:r>
            <a:endParaRPr lang="en-US" baseline="-25000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5543ED8-F498-AD43-A047-8BB709075699}"/>
              </a:ext>
            </a:extLst>
          </p:cNvPr>
          <p:cNvCxnSpPr>
            <a:cxnSpLocks/>
            <a:stCxn id="12" idx="6"/>
          </p:cNvCxnSpPr>
          <p:nvPr/>
        </p:nvCxnSpPr>
        <p:spPr>
          <a:xfrm flipV="1">
            <a:off x="5817638" y="4021206"/>
            <a:ext cx="2561152" cy="2134"/>
          </a:xfrm>
          <a:prstGeom prst="straightConnector1">
            <a:avLst/>
          </a:prstGeom>
          <a:ln w="222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AE4C3F6-4961-F14D-BCD4-2B3606985B14}"/>
              </a:ext>
            </a:extLst>
          </p:cNvPr>
          <p:cNvSpPr txBox="1"/>
          <p:nvPr/>
        </p:nvSpPr>
        <p:spPr>
          <a:xfrm>
            <a:off x="6914876" y="365187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BE012E-BE92-B14B-9895-9B91B70E61E0}"/>
              </a:ext>
            </a:extLst>
          </p:cNvPr>
          <p:cNvSpPr txBox="1"/>
          <p:nvPr/>
        </p:nvSpPr>
        <p:spPr>
          <a:xfrm>
            <a:off x="1527131" y="4143847"/>
            <a:ext cx="341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As charge magnitude increases,</a:t>
            </a:r>
          </a:p>
          <a:p>
            <a:r>
              <a:rPr lang="en-US" sz="2400" dirty="0"/>
              <a:t>the strength of the coulombic attraction increases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1028D9D-87CE-8D4E-AE37-F78553B93979}"/>
              </a:ext>
            </a:extLst>
          </p:cNvPr>
          <p:cNvSpPr txBox="1"/>
          <p:nvPr/>
        </p:nvSpPr>
        <p:spPr>
          <a:xfrm>
            <a:off x="9151139" y="2815009"/>
            <a:ext cx="2175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2.1 x 10</a:t>
            </a:r>
            <a:r>
              <a:rPr lang="en-US" baseline="30000" dirty="0"/>
              <a:t>-8</a:t>
            </a:r>
            <a:r>
              <a:rPr lang="en-US" dirty="0"/>
              <a:t> Newtons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7762573-E561-BD4C-9EC7-469810618E72}"/>
              </a:ext>
            </a:extLst>
          </p:cNvPr>
          <p:cNvSpPr txBox="1"/>
          <p:nvPr/>
        </p:nvSpPr>
        <p:spPr>
          <a:xfrm>
            <a:off x="9151139" y="3774515"/>
            <a:ext cx="2175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4.2 x 10</a:t>
            </a:r>
            <a:r>
              <a:rPr lang="en-US" baseline="30000" dirty="0"/>
              <a:t>-8</a:t>
            </a:r>
            <a:r>
              <a:rPr lang="en-US" dirty="0"/>
              <a:t> Newtons</a:t>
            </a:r>
          </a:p>
        </p:txBody>
      </p:sp>
    </p:spTree>
    <p:extLst>
      <p:ext uri="{BB962C8B-B14F-4D97-AF65-F5344CB8AC3E}">
        <p14:creationId xmlns:p14="http://schemas.microsoft.com/office/powerpoint/2010/main" val="124259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12" grpId="0" animBg="1"/>
      <p:bldP spid="13" grpId="0" animBg="1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7D965-7AFB-E94B-8B28-7A053A263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interparticle distance on attractive force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A66214-3775-DB47-A1AF-1326BD2B68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54954" y="2480955"/>
                <a:ext cx="1319305" cy="583558"/>
              </a:xfrm>
            </p:spPr>
            <p:txBody>
              <a:bodyPr>
                <a:normAutofit fontScale="850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∝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A66214-3775-DB47-A1AF-1326BD2B68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4" y="2480955"/>
                <a:ext cx="1319305" cy="583558"/>
              </a:xfrm>
              <a:blipFill>
                <a:blip r:embed="rId2"/>
                <a:stretch>
                  <a:fillRect l="-5714" b="-21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56BD915-E8E9-1346-90D6-5708A2A1E5AD}"/>
                  </a:ext>
                </a:extLst>
              </p:cNvPr>
              <p:cNvSpPr txBox="1"/>
              <p:nvPr/>
            </p:nvSpPr>
            <p:spPr>
              <a:xfrm>
                <a:off x="2342436" y="2179701"/>
                <a:ext cx="1210524" cy="10411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56BD915-E8E9-1346-90D6-5708A2A1E5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2436" y="2179701"/>
                <a:ext cx="1210524" cy="1041182"/>
              </a:xfrm>
              <a:prstGeom prst="rect">
                <a:avLst/>
              </a:prstGeom>
              <a:blipFill>
                <a:blip r:embed="rId3"/>
                <a:stretch>
                  <a:fillRect b="-9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DAC8D77B-C5E2-CB44-8F81-3D8D16C43966}"/>
              </a:ext>
            </a:extLst>
          </p:cNvPr>
          <p:cNvSpPr/>
          <p:nvPr/>
        </p:nvSpPr>
        <p:spPr>
          <a:xfrm>
            <a:off x="4650198" y="2733897"/>
            <a:ext cx="699229" cy="5835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+1</a:t>
            </a:r>
            <a:endParaRPr lang="en-US" baseline="-250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9E22A78-C6C4-A048-BBF7-1E9D6CDEBDC5}"/>
              </a:ext>
            </a:extLst>
          </p:cNvPr>
          <p:cNvSpPr/>
          <p:nvPr/>
        </p:nvSpPr>
        <p:spPr>
          <a:xfrm>
            <a:off x="7910579" y="2725147"/>
            <a:ext cx="699229" cy="58355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-1</a:t>
            </a:r>
            <a:endParaRPr lang="en-US" baseline="-250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F30065D-C3E3-264E-8950-6BEEF7DFD2A0}"/>
              </a:ext>
            </a:extLst>
          </p:cNvPr>
          <p:cNvCxnSpPr>
            <a:cxnSpLocks/>
            <a:stCxn id="5" idx="6"/>
          </p:cNvCxnSpPr>
          <p:nvPr/>
        </p:nvCxnSpPr>
        <p:spPr>
          <a:xfrm flipV="1">
            <a:off x="5349427" y="3023542"/>
            <a:ext cx="2561152" cy="2134"/>
          </a:xfrm>
          <a:prstGeom prst="straightConnector1">
            <a:avLst/>
          </a:prstGeom>
          <a:ln w="222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8BFFE3E-AFC3-684E-B7C4-1641D15DFF11}"/>
              </a:ext>
            </a:extLst>
          </p:cNvPr>
          <p:cNvSpPr txBox="1"/>
          <p:nvPr/>
        </p:nvSpPr>
        <p:spPr>
          <a:xfrm>
            <a:off x="6446665" y="265421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A2B6B07-83B2-BF49-BD42-F43F4A0A02EC}"/>
              </a:ext>
            </a:extLst>
          </p:cNvPr>
          <p:cNvSpPr/>
          <p:nvPr/>
        </p:nvSpPr>
        <p:spPr>
          <a:xfrm>
            <a:off x="2179383" y="3573057"/>
            <a:ext cx="699229" cy="5835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+1</a:t>
            </a:r>
            <a:endParaRPr lang="en-US" baseline="-2500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8D41A19-5A9C-F540-B7EF-04986694D04D}"/>
              </a:ext>
            </a:extLst>
          </p:cNvPr>
          <p:cNvSpPr/>
          <p:nvPr/>
        </p:nvSpPr>
        <p:spPr>
          <a:xfrm>
            <a:off x="7910579" y="3602474"/>
            <a:ext cx="699229" cy="58355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-1</a:t>
            </a:r>
            <a:endParaRPr lang="en-US" baseline="-25000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5543ED8-F498-AD43-A047-8BB709075699}"/>
              </a:ext>
            </a:extLst>
          </p:cNvPr>
          <p:cNvCxnSpPr>
            <a:cxnSpLocks/>
          </p:cNvCxnSpPr>
          <p:nvPr/>
        </p:nvCxnSpPr>
        <p:spPr>
          <a:xfrm>
            <a:off x="2878612" y="3898552"/>
            <a:ext cx="5031967" cy="0"/>
          </a:xfrm>
          <a:prstGeom prst="straightConnector1">
            <a:avLst/>
          </a:prstGeom>
          <a:ln w="222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AE4C3F6-4961-F14D-BCD4-2B3606985B14}"/>
              </a:ext>
            </a:extLst>
          </p:cNvPr>
          <p:cNvSpPr txBox="1"/>
          <p:nvPr/>
        </p:nvSpPr>
        <p:spPr>
          <a:xfrm>
            <a:off x="5113625" y="3504520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BE012E-BE92-B14B-9895-9B91B70E61E0}"/>
              </a:ext>
            </a:extLst>
          </p:cNvPr>
          <p:cNvSpPr txBox="1"/>
          <p:nvPr/>
        </p:nvSpPr>
        <p:spPr>
          <a:xfrm>
            <a:off x="1154954" y="4522112"/>
            <a:ext cx="47391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As the distance between the particles increases,</a:t>
            </a:r>
          </a:p>
          <a:p>
            <a:r>
              <a:rPr lang="en-US" sz="2400" dirty="0"/>
              <a:t>the strength of the coulombic attraction decreases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1028D9D-87CE-8D4E-AE37-F78553B93979}"/>
              </a:ext>
            </a:extLst>
          </p:cNvPr>
          <p:cNvSpPr txBox="1"/>
          <p:nvPr/>
        </p:nvSpPr>
        <p:spPr>
          <a:xfrm>
            <a:off x="8669366" y="2832260"/>
            <a:ext cx="2175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2.1 x 10</a:t>
            </a:r>
            <a:r>
              <a:rPr lang="en-US" baseline="30000" dirty="0"/>
              <a:t>-8</a:t>
            </a:r>
            <a:r>
              <a:rPr lang="en-US" dirty="0"/>
              <a:t> Newtons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7762573-E561-BD4C-9EC7-469810618E72}"/>
              </a:ext>
            </a:extLst>
          </p:cNvPr>
          <p:cNvSpPr txBox="1"/>
          <p:nvPr/>
        </p:nvSpPr>
        <p:spPr>
          <a:xfrm>
            <a:off x="8678002" y="3723137"/>
            <a:ext cx="230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0.53 x 10</a:t>
            </a:r>
            <a:r>
              <a:rPr lang="en-US" baseline="30000" dirty="0"/>
              <a:t>-8</a:t>
            </a:r>
            <a:r>
              <a:rPr lang="en-US" dirty="0"/>
              <a:t> Newtons</a:t>
            </a:r>
          </a:p>
        </p:txBody>
      </p:sp>
      <p:sp>
        <p:nvSpPr>
          <p:cNvPr id="7" name="Round Diagonal Corner Rectangle 6">
            <a:extLst>
              <a:ext uri="{FF2B5EF4-FFF2-40B4-BE49-F238E27FC236}">
                <a16:creationId xmlns:a16="http://schemas.microsoft.com/office/drawing/2014/main" id="{13785152-6846-204E-8D76-E0D177E29CBE}"/>
              </a:ext>
            </a:extLst>
          </p:cNvPr>
          <p:cNvSpPr/>
          <p:nvPr/>
        </p:nvSpPr>
        <p:spPr>
          <a:xfrm>
            <a:off x="7186613" y="4614014"/>
            <a:ext cx="3271837" cy="135406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Charges have a more dramatic effect on the strength of the attraction than distance</a:t>
            </a:r>
          </a:p>
        </p:txBody>
      </p:sp>
    </p:spTree>
    <p:extLst>
      <p:ext uri="{BB962C8B-B14F-4D97-AF65-F5344CB8AC3E}">
        <p14:creationId xmlns:p14="http://schemas.microsoft.com/office/powerpoint/2010/main" val="199904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12" grpId="0" animBg="1"/>
      <p:bldP spid="13" grpId="0" animBg="1"/>
      <p:bldP spid="15" grpId="0"/>
      <p:bldP spid="16" grpId="0"/>
      <p:bldP spid="17" grpId="0"/>
      <p:bldP spid="18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42A90-2B8D-024F-9827-5A834B911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330" y="838200"/>
            <a:ext cx="8761413" cy="706964"/>
          </a:xfrm>
        </p:spPr>
        <p:txBody>
          <a:bodyPr/>
          <a:lstStyle/>
          <a:p>
            <a:r>
              <a:rPr lang="en-US" dirty="0"/>
              <a:t>Which pair will have the stronger Coulombic attractions?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98AE-6578-A447-BFA0-E93F09F09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</a:t>
            </a:r>
            <a:r>
              <a:rPr lang="en-US" baseline="30000" dirty="0"/>
              <a:t>2+ </a:t>
            </a:r>
            <a:r>
              <a:rPr lang="en-US" dirty="0"/>
              <a:t>and Cl</a:t>
            </a:r>
            <a:r>
              <a:rPr lang="en-US" baseline="30000" dirty="0"/>
              <a:t>-</a:t>
            </a:r>
            <a:r>
              <a:rPr lang="en-US" dirty="0"/>
              <a:t>   OR   Fe</a:t>
            </a:r>
            <a:r>
              <a:rPr lang="en-US" baseline="30000" dirty="0"/>
              <a:t>3+ </a:t>
            </a:r>
            <a:r>
              <a:rPr lang="en-US" dirty="0"/>
              <a:t>and Cl</a:t>
            </a:r>
            <a:r>
              <a:rPr lang="en-US" baseline="30000" dirty="0"/>
              <a:t>-</a:t>
            </a:r>
          </a:p>
          <a:p>
            <a:endParaRPr lang="en-US" dirty="0"/>
          </a:p>
          <a:p>
            <a:r>
              <a:rPr lang="en-US" dirty="0"/>
              <a:t>Na</a:t>
            </a:r>
            <a:r>
              <a:rPr lang="en-US" baseline="30000" dirty="0"/>
              <a:t>+</a:t>
            </a:r>
            <a:r>
              <a:rPr lang="en-US" dirty="0"/>
              <a:t> and Br</a:t>
            </a:r>
            <a:r>
              <a:rPr lang="en-US" baseline="30000" dirty="0"/>
              <a:t>-</a:t>
            </a:r>
            <a:r>
              <a:rPr lang="en-US" dirty="0"/>
              <a:t>   OR  K</a:t>
            </a:r>
            <a:r>
              <a:rPr lang="en-US" baseline="30000" dirty="0"/>
              <a:t>+</a:t>
            </a:r>
            <a:r>
              <a:rPr lang="en-US" dirty="0"/>
              <a:t> and Br-</a:t>
            </a:r>
          </a:p>
          <a:p>
            <a:endParaRPr lang="en-US" dirty="0"/>
          </a:p>
          <a:p>
            <a:r>
              <a:rPr lang="en-US" dirty="0"/>
              <a:t>Mg</a:t>
            </a:r>
            <a:r>
              <a:rPr lang="en-US" baseline="30000" dirty="0"/>
              <a:t>2+ </a:t>
            </a:r>
            <a:r>
              <a:rPr lang="en-US" dirty="0"/>
              <a:t>and O</a:t>
            </a:r>
            <a:r>
              <a:rPr lang="en-US" baseline="30000" dirty="0"/>
              <a:t>2-</a:t>
            </a:r>
            <a:r>
              <a:rPr lang="en-US" dirty="0"/>
              <a:t>   OR  Li</a:t>
            </a:r>
            <a:r>
              <a:rPr lang="en-US" baseline="30000" dirty="0"/>
              <a:t>+</a:t>
            </a:r>
            <a:r>
              <a:rPr lang="en-US" dirty="0"/>
              <a:t> and O</a:t>
            </a:r>
            <a:r>
              <a:rPr lang="en-US" baseline="30000" dirty="0"/>
              <a:t>2-</a:t>
            </a:r>
          </a:p>
          <a:p>
            <a:endParaRPr lang="en-US" dirty="0"/>
          </a:p>
          <a:p>
            <a:r>
              <a:rPr lang="en-US" dirty="0"/>
              <a:t>Ca</a:t>
            </a:r>
            <a:r>
              <a:rPr lang="en-US" baseline="30000" dirty="0"/>
              <a:t>2+ </a:t>
            </a:r>
            <a:r>
              <a:rPr lang="en-US" dirty="0"/>
              <a:t>and S</a:t>
            </a:r>
            <a:r>
              <a:rPr lang="en-US" baseline="30000" dirty="0"/>
              <a:t>2-</a:t>
            </a:r>
            <a:r>
              <a:rPr lang="en-US" dirty="0"/>
              <a:t>  OR   Zn</a:t>
            </a:r>
            <a:r>
              <a:rPr lang="en-US" baseline="30000" dirty="0"/>
              <a:t>2+ </a:t>
            </a:r>
            <a:r>
              <a:rPr lang="en-US" dirty="0"/>
              <a:t>and S</a:t>
            </a:r>
            <a:r>
              <a:rPr lang="en-US" baseline="30000" dirty="0"/>
              <a:t>2-</a:t>
            </a:r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3654ABC-D0E9-C64A-9576-7D3963D495D9}"/>
                  </a:ext>
                </a:extLst>
              </p14:cNvPr>
              <p14:cNvContentPartPr/>
              <p14:nvPr/>
            </p14:nvContentPartPr>
            <p14:xfrm>
              <a:off x="3479644" y="2496386"/>
              <a:ext cx="1546560" cy="5835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3654ABC-D0E9-C64A-9576-7D3963D495D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71004" y="2487386"/>
                <a:ext cx="1564200" cy="60120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21606804-6831-7643-AA64-4AB68AE27608}"/>
              </a:ext>
            </a:extLst>
          </p:cNvPr>
          <p:cNvSpPr txBox="1"/>
          <p:nvPr/>
        </p:nvSpPr>
        <p:spPr>
          <a:xfrm>
            <a:off x="5862918" y="2603500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</a:t>
            </a:r>
            <a:r>
              <a:rPr lang="en-US" baseline="30000" dirty="0"/>
              <a:t>3+ </a:t>
            </a:r>
            <a:r>
              <a:rPr lang="en-US" dirty="0"/>
              <a:t>has a higher charge than Fe</a:t>
            </a:r>
            <a:r>
              <a:rPr lang="en-US" baseline="30000" dirty="0"/>
              <a:t>2+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3F0E59-64C2-7341-9A7E-725A160C5C57}"/>
              </a:ext>
            </a:extLst>
          </p:cNvPr>
          <p:cNvSpPr txBox="1"/>
          <p:nvPr/>
        </p:nvSpPr>
        <p:spPr>
          <a:xfrm>
            <a:off x="5862918" y="3429000"/>
            <a:ext cx="3813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</a:t>
            </a:r>
            <a:r>
              <a:rPr lang="en-US" baseline="30000" dirty="0"/>
              <a:t>+</a:t>
            </a:r>
            <a:r>
              <a:rPr lang="en-US" dirty="0"/>
              <a:t> has a smaller radius than K</a:t>
            </a:r>
            <a:r>
              <a:rPr lang="en-US" baseline="30000" dirty="0"/>
              <a:t>+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F6B265-EF49-DD4A-A510-D58005EB290C}"/>
              </a:ext>
            </a:extLst>
          </p:cNvPr>
          <p:cNvSpPr txBox="1"/>
          <p:nvPr/>
        </p:nvSpPr>
        <p:spPr>
          <a:xfrm>
            <a:off x="5911870" y="4254500"/>
            <a:ext cx="3911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Mg</a:t>
            </a:r>
            <a:r>
              <a:rPr lang="en-US" baseline="30000" dirty="0"/>
              <a:t>2+ </a:t>
            </a:r>
            <a:r>
              <a:rPr lang="en-US" dirty="0"/>
              <a:t>has a higher charge than Li</a:t>
            </a:r>
            <a:r>
              <a:rPr lang="en-US" baseline="30000" dirty="0"/>
              <a:t>+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411B25-5370-CA44-AB74-F398CDA6C5BD}"/>
              </a:ext>
            </a:extLst>
          </p:cNvPr>
          <p:cNvSpPr txBox="1"/>
          <p:nvPr/>
        </p:nvSpPr>
        <p:spPr>
          <a:xfrm>
            <a:off x="5862918" y="5080000"/>
            <a:ext cx="3873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</a:t>
            </a:r>
            <a:r>
              <a:rPr lang="en-US" baseline="30000" dirty="0"/>
              <a:t>2+ </a:t>
            </a:r>
            <a:r>
              <a:rPr lang="en-US" dirty="0"/>
              <a:t>has a larger radius than Zn</a:t>
            </a:r>
            <a:r>
              <a:rPr lang="en-US" baseline="30000" dirty="0"/>
              <a:t>2+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6F139A76-0AAD-EF44-9E9D-787E55701903}"/>
                  </a:ext>
                </a:extLst>
              </p14:cNvPr>
              <p14:cNvContentPartPr/>
              <p14:nvPr/>
            </p14:nvContentPartPr>
            <p14:xfrm>
              <a:off x="1495864" y="3337814"/>
              <a:ext cx="1389600" cy="5140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6F139A76-0AAD-EF44-9E9D-787E5570190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86864" y="3329174"/>
                <a:ext cx="1407240" cy="53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0EE70A65-B418-EF45-9605-02DF76768552}"/>
                  </a:ext>
                </a:extLst>
              </p14:cNvPr>
              <p14:cNvContentPartPr/>
              <p14:nvPr/>
            </p14:nvContentPartPr>
            <p14:xfrm>
              <a:off x="1466704" y="4138454"/>
              <a:ext cx="1607760" cy="50580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0EE70A65-B418-EF45-9605-02DF7676855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458064" y="4129814"/>
                <a:ext cx="1625400" cy="52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8F5472E3-13A9-504B-BE65-9A9BD862125A}"/>
                  </a:ext>
                </a:extLst>
              </p14:cNvPr>
              <p14:cNvContentPartPr/>
              <p14:nvPr/>
            </p14:nvContentPartPr>
            <p14:xfrm>
              <a:off x="3479644" y="5001132"/>
              <a:ext cx="1433160" cy="44820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8F5472E3-13A9-504B-BE65-9A9BD862125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471004" y="4992492"/>
                <a:ext cx="1450800" cy="46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9894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FCCED-1BD9-2049-A137-3D774F79A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Coulomb’s Law in chemistry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6CFF2-17ED-5544-BDD0-421451D38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Explaining periodic trends</a:t>
            </a:r>
          </a:p>
          <a:p>
            <a:pPr lvl="1"/>
            <a:r>
              <a:rPr lang="en-US" dirty="0"/>
              <a:t>Atomic radius trends</a:t>
            </a:r>
          </a:p>
          <a:p>
            <a:pPr lvl="1"/>
            <a:r>
              <a:rPr lang="en-US" dirty="0"/>
              <a:t>Ionization energy trends</a:t>
            </a:r>
          </a:p>
          <a:p>
            <a:pPr lvl="1"/>
            <a:r>
              <a:rPr lang="en-US" dirty="0"/>
              <a:t>PES spectra</a:t>
            </a:r>
          </a:p>
          <a:p>
            <a:r>
              <a:rPr lang="en-US" dirty="0"/>
              <a:t>Comparing strengths of intermolecular attractions</a:t>
            </a:r>
          </a:p>
          <a:p>
            <a:r>
              <a:rPr lang="en-US" dirty="0"/>
              <a:t>Explain boiling point and melting trends for ionic compounds</a:t>
            </a:r>
          </a:p>
          <a:p>
            <a:pPr lvl="1"/>
            <a:r>
              <a:rPr lang="en-US" dirty="0"/>
              <a:t>Lattice energy</a:t>
            </a:r>
          </a:p>
        </p:txBody>
      </p:sp>
      <p:sp>
        <p:nvSpPr>
          <p:cNvPr id="4" name="Round Diagonal Corner Rectangle 3">
            <a:extLst>
              <a:ext uri="{FF2B5EF4-FFF2-40B4-BE49-F238E27FC236}">
                <a16:creationId xmlns:a16="http://schemas.microsoft.com/office/drawing/2014/main" id="{F1FAFC54-6DE1-3E4E-BD9B-4444A90D2E6F}"/>
              </a:ext>
            </a:extLst>
          </p:cNvPr>
          <p:cNvSpPr/>
          <p:nvPr/>
        </p:nvSpPr>
        <p:spPr>
          <a:xfrm>
            <a:off x="7622334" y="2843212"/>
            <a:ext cx="3414712" cy="117157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Can involve different types of interacting particles</a:t>
            </a:r>
          </a:p>
        </p:txBody>
      </p:sp>
      <p:sp>
        <p:nvSpPr>
          <p:cNvPr id="5" name="Round Diagonal Corner Rectangle 4">
            <a:extLst>
              <a:ext uri="{FF2B5EF4-FFF2-40B4-BE49-F238E27FC236}">
                <a16:creationId xmlns:a16="http://schemas.microsoft.com/office/drawing/2014/main" id="{396B1EF9-F44A-014B-AB10-F0D6A9EDCFED}"/>
              </a:ext>
            </a:extLst>
          </p:cNvPr>
          <p:cNvSpPr/>
          <p:nvPr/>
        </p:nvSpPr>
        <p:spPr>
          <a:xfrm>
            <a:off x="5772150" y="5427132"/>
            <a:ext cx="2200275" cy="914400"/>
          </a:xfrm>
          <a:prstGeom prst="round2Diag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Subscribe to my channel!</a:t>
            </a:r>
          </a:p>
        </p:txBody>
      </p:sp>
    </p:spTree>
    <p:extLst>
      <p:ext uri="{BB962C8B-B14F-4D97-AF65-F5344CB8AC3E}">
        <p14:creationId xmlns:p14="http://schemas.microsoft.com/office/powerpoint/2010/main" val="239893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{E7692D6B-B304-6740-8A95-0AECFF8D2E77}tf10001076</Template>
  <TotalTime>57274</TotalTime>
  <Words>279</Words>
  <Application>Microsoft Macintosh PowerPoint</Application>
  <PresentationFormat>Widescreen</PresentationFormat>
  <Paragraphs>74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 Math</vt:lpstr>
      <vt:lpstr>Century Gothic</vt:lpstr>
      <vt:lpstr>Wingdings 3</vt:lpstr>
      <vt:lpstr>Ion Boardroom</vt:lpstr>
      <vt:lpstr>Coulomb’s Law</vt:lpstr>
      <vt:lpstr>Objectives</vt:lpstr>
      <vt:lpstr>Charges interact</vt:lpstr>
      <vt:lpstr>Charges interact</vt:lpstr>
      <vt:lpstr>Coulomb’s Law</vt:lpstr>
      <vt:lpstr>Effect of charge magnitude on attractive force</vt:lpstr>
      <vt:lpstr>Effect of interparticle distance on attractive force</vt:lpstr>
      <vt:lpstr>Which pair will have the stronger Coulombic attractions?</vt:lpstr>
      <vt:lpstr>Coulomb’s Law in chemistry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Coulomb’s Law</dc:title>
  <dc:creator>Microsoft Office User</dc:creator>
  <cp:lastModifiedBy>Microsoft Office User</cp:lastModifiedBy>
  <cp:revision>17</cp:revision>
  <dcterms:created xsi:type="dcterms:W3CDTF">2020-06-17T21:16:32Z</dcterms:created>
  <dcterms:modified xsi:type="dcterms:W3CDTF">2020-08-03T18:35:16Z</dcterms:modified>
</cp:coreProperties>
</file>