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8"/>
  </p:notesMasterIdLst>
  <p:sldIdLst>
    <p:sldId id="256" r:id="rId2"/>
    <p:sldId id="298" r:id="rId3"/>
    <p:sldId id="270" r:id="rId4"/>
    <p:sldId id="305" r:id="rId5"/>
    <p:sldId id="306" r:id="rId6"/>
    <p:sldId id="265" r:id="rId7"/>
    <p:sldId id="266" r:id="rId8"/>
    <p:sldId id="281" r:id="rId9"/>
    <p:sldId id="267" r:id="rId10"/>
    <p:sldId id="302" r:id="rId11"/>
    <p:sldId id="303" r:id="rId12"/>
    <p:sldId id="283" r:id="rId13"/>
    <p:sldId id="264" r:id="rId14"/>
    <p:sldId id="268" r:id="rId15"/>
    <p:sldId id="304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/>
    <p:restoredTop sz="94575"/>
  </p:normalViewPr>
  <p:slideViewPr>
    <p:cSldViewPr>
      <p:cViewPr varScale="1">
        <p:scale>
          <a:sx n="112" d="100"/>
          <a:sy n="112" d="100"/>
        </p:scale>
        <p:origin x="12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28.850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3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3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3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24575,'4'0'0,"0"0"0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4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24575,'4'0'0,"-1"0"0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5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24575,'0'-5'0,"0"2"0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5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6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7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24575,'-4'0'0,"1"0"0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7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8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9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3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1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1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2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2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3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24575,'5'-9'0,"-1"1"0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4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4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5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24575,'5'0'0,"-2"0"0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5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6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4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6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7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7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7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24575,'0'-5'0,"0"2"0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7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8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8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24575,'4'5'0,"-1"-2"0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8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9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9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4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9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1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1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2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3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3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3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4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4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4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5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24575,'4'4'0,"-1"0"0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5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2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 24575,'0'0'0</inkml:trace>
  <inkml:trace contextRef="#ctx0" brushRef="#br0" timeOffset="226">8 1 24575,'-4'0'0,"0"0"0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0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  <inkml:trace contextRef="#ctx0" brushRef="#br0" timeOffset="421">0 0 24575,'0'0'0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3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24575,'0'0'0</inkml:trace>
  <inkml:trace contextRef="#ctx0" brushRef="#br0" timeOffset="2730">1 1 24575,'0'0'0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0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11 24575,'0'0'0</inkml:trace>
  <inkml:trace contextRef="#ctx0" brushRef="#br0" timeOffset="1789">0 1 24575,'0'0'0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9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10 24575,'0'0'0</inkml:trace>
  <inkml:trace contextRef="#ctx0" brushRef="#br0" timeOffset="1000">1 1 24575,'0'0'0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8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0 24575,'0'0'0</inkml:trace>
  <inkml:trace contextRef="#ctx0" brushRef="#br0" timeOffset="202">1 0 24575,'0'0'0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7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38 24575,'4'-8'0,"-4"3"0,-1 1 0,-2 4 0</inkml:trace>
  <inkml:trace contextRef="#ctx0" brushRef="#br0" timeOffset="130">105 21 24575,'0'0'0</inkml:trace>
  <inkml:trace contextRef="#ctx0" brushRef="#br0" timeOffset="59612">0 0 24575,'0'0'0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6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6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5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24575,'13'0'0,"-1"0"0,-8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6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24575,'0'-5'0,"0"1"0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7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7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7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8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9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9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9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0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0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5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24575,'0'-5'0,"0"2"0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1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1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24575,'4'0'0,"0"0"0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2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2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24575,'4'0'0,"0"0"0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3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3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3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24575,'0'5'0,"0"-2"0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4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24575,'0'4'0,"0"0"0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4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24575,'-5'0'0,"2"0"0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6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5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24575,'-5'0'0,"2"0"0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5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6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6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7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7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8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8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24575,'0'7'0,"0"1"0,0 6 0,0-6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8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9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6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24575,'0'4'0,"0"0"0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9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18 24575,'-5'-10'0,"1"3"0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0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0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0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1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2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3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3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4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3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0 237 24575,'5'0'0,"-2"0"0</inkml:trace>
  <inkml:trace contextRef="#ctx0" brushRef="#br0" timeOffset="212">8 237 24575,'0'-18'0,"0"4"0,0-21 0,0 8 0,0-15 0,0 4 0,0 5 0,0 11 0,0 14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3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1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0 24575,'0'0'0</inkml:trace>
  <inkml:trace contextRef="#ctx0" brushRef="#br0" timeOffset="536">0 24 24575,'0'0'0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7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40 24575,'0'0'0</inkml:trace>
  <inkml:trace contextRef="#ctx0" brushRef="#br0" timeOffset="488">1 40 24575,'0'0'0</inkml:trace>
  <inkml:trace contextRef="#ctx0" brushRef="#br0" timeOffset="39930">104 1 24575,'18'0'0,"-1"0"0,-5 0 0,-2 0 0,3 0 0,-5 0 0,-4 0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5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5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6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7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8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9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24575,'0'-8'0,"0"1"0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0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24575,'0'-4'0,"0"0"0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2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42.095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1 16383,'0'0'0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4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3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4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4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5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24575,'4'0'0,"-1"0"0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5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24575,'4'0'0,"0"0"0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6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24575,'9'0'0,"-1"0"0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6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24575,'0'-5'0,"0"2"0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6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24575,'0'-4'0,"0"0"0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7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8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4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8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8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8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9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9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 24575,'-5'-5'0,"1"2"0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0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24575,'0'-5'0,"0"2"0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0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1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1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1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24575,'0'4'0,"0"-1"0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5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2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2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3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24575,'5'9'0,"-2"-1"0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3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3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24575,'13'0'0,"-4"0"0,-6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4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24575,'0'-4'0,"0"1"0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5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5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4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24575,'9'0'0,"-2"0"0</inkml:trace>
  <inkml:trace contextRef="#ctx0" brushRef="#br0" timeOffset="284">17 12 24575,'17'0'0,"11"0"0,3 0 0,6 0 0,4-5 0,-22 3 0,0-3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7:05.007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20360.19141"/>
      <inkml:brushProperty name="anchorY" value="-20702.55859"/>
      <inkml:brushProperty name="scaleFactor" value="0.5"/>
    </inkml:brush>
  </inkml:definitions>
  <inkml:trace contextRef="#ctx0" brushRef="#br0">1 1232 24575,'90'-53'0,"1"-1"0,-36 16 0,2-4 0,20-9 0,9-7 0,-10 3-1310,-12-1 1,-6 1 1309,7-5 0,-1-1 0,-2-1 0,-3 2 0,-9 10 0,-1 1 79,7-3 1,-2 2-80,20-23 0,6 1 586,-11 9-586,-27 22 0,-4 10 0,-15 13 1317,-6 2-1317,-2 10 557,-5 1-557,-4 9 0,-1 7 0,-11 20 0,-8 8 0,-1 15 0,-11 8 0,3 12 0,-13 0 0,-6 39-656,-6-14 656,23-39 0,0-1 0,-22 35-184,0-2 184,9-8 0,-7 9 0,13-9 0,-6-2 0,16-17 0,2-3 0,7-23 0,0 4 649,7-19-649,-4-1 191,9-7-191,-4 0 0,5-5 0,0 5 0,8-15 0,11-8 0,17-12 0,12-15 0,6 6 0,4-14 0,4 6 0,4-8 0,1 0 0,3 7 0,-18-3 0,0 11 0,-13 3 0,-9 4 0,-6 9 0,-9-2 0,-5 4 0,0 6 0,1-5 0,-1 9 0,0-8 0,0 8 0,0-4 0,0 1 0,0 3 0,0-4 0,0 5 0,-5 12 0,-1 15 0,-10 16 0,-1 10 0,-14 9 0,5 3 0,-11 7 0,4 1 0,1-9 0,0 16 0,3-22 0,2 22 0,-3-24 0,12 6 0,-3-16 0,9-1 0,-3-15 0,5-1 0,0-12 0,0-1 0,0-6 0,0 0 0,4-8 0,7-4 0,6-13 0,5-3 0,0-5 0,1 6 0,-1-5 0,-5 10 0,4-9 0,-9 9 0,4-3 0,-6 9 0,0-3 0,0 3 0,0 0 0,0 2 0,0-1 0,0 0 0,0-1 0,0-3 0,0 8 0,1-8 0,-1 8 0,0-9 0,0 9 0,-4-8 0,3 8 0,-4-4 0,1 1 0,3 3 0,-4-4 0,1 1 0,3 2 0,-4-2 0,5 4 0,-1 0 0,-3 4 0,-2 7 0,-4 5 0,0 13 0,0 2 0,0 13 0,0-5 0,0 13 0,-6-6 0,4 0 0,-4-1 0,6-8 0,0-7 0,0-7 0,0-1 0,0-11 0,0 5 0,0-6 0,0-9 0,9-6 0,-2-6 0,8-10 0,1 9 0,-4-9 0,10 8 0,-10-8 0,9 3 0,-3 1 0,4-5 0,-5 10 0,4-4 0,-9 0 0,4 8 0,-5-6 0,-1 8 0,0 0 0,0-3 0,0 8 0,-4-8 0,2 8 0,-7 0 0,3 7 0,-4 3 0,0 7 0,0 1 0,0 12 0,0-5 0,0 11 0,0-11 0,0 12 0,0-6 0,0 1 0,5-2 0,1-7 0,1 0 0,2-5 0,-8-1 0,4-6 0,-5 0 0,0 0 0,4-4 0,-3 3 0,7-4 0,-2 11 0,10 0 0,-4 7 0,9-1 0,-2 7 0,11 3 0,-3 5 0,4 2 0,1-1 0,-5 7 0,12-3 0,-13-4 0,13 0 0,-14-7 0,13 9 0,-11-3 0,11 3 0,-11-3 0,11 3 0,-4-1 0,6 2 0,0-1 0,2 8 0,-1-6 0,0 7 0,0-9 0,-1 0 0,8 8 0,-6-5 0,7 5 0,-9-8 0,0 0 0,2 9 0,-8-9 0,6 8 0,-14-11 0,13 3 0,-14-9 0,5 0 0,-12-9 0,-2 0 0,0-4 0,-4-2 0,4-6 0,-6-4 0,-4-2 0,-2-4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5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0:53.03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0 24575,'0'0'0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0:53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0:53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24575,'0'4'0,"0"0"0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0:53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24575,'5'0'0,"-2"0"0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3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3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4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5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24575,'-4'0'0,"0"0"0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5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5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6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6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6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24575,'0'-19'0,"0"-2"0,0 15 0,0-2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7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24575,'5'-5'0,"-2"2"0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7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24575,'30'0'0,"-3"0"0,-9 0 0,1 0 0,-1 0 0,-4 0 0,3 0 0,-11 0 0,2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7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8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9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9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0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24575,'0'18'0,"0"-9"0,0-1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0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24575,'-4'0'0,"0"0"0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6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1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24575,'-5'0'0,"2"0"0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1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1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0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24575,'0'19'0,"0"-4"0</inkml:trace>
  <inkml:trace contextRef="#ctx0" brushRef="#br0" timeOffset="253">0 81 24575,'0'0'0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8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  <inkml:trace contextRef="#ctx0" brushRef="#br0" timeOffset="252">117 1 24575,'24'0'0,"0"0"0,-15 0 0,0 0 0,-5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7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  <inkml:trace contextRef="#ctx0" brushRef="#br0" timeOffset="212">56 43 24575,'0'0'0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5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  <inkml:trace contextRef="#ctx0" brushRef="#br0" timeOffset="203">0 0 24575,'0'0'0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4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24575,'0'0'0</inkml:trace>
  <inkml:trace contextRef="#ctx0" brushRef="#br0" timeOffset="257">16 0 24575,'-7'0'0,"2"0"0,1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3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24575,'-4'0'0,"0"0"0</inkml:trace>
  <inkml:trace contextRef="#ctx0" brushRef="#br0" timeOffset="247">1 0 24575,'0'0'0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2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24575,'0'5'0,"0"-2"0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8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24575,'0'4'0,"0"0"0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2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3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6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6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6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7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8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8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10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10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8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24575,'-4'0'0,"1"0"0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9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  <inkml:trace contextRef="#ctx0" brushRef="#br0" timeOffset="264">0 1 24575,'0'0'0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32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24575,'0'-8'0,"0"0"0,0-1 0,0 5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33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24575,'5'0'0,"-2"0"0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34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24575,'0'5'0,"0"-2"0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1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1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2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3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3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4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24575,'-4'0'0,"0"0"0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8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24575,'0'47'0,"0"-4"0,0-12 0,0-11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4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4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5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24575,'-9'0'0,"2"0"0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5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5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5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6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6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6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7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24575,'4'0'0,"0"0"0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9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7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24575,'-4'0'0,"0"0"0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7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7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24575,'4'4'0,"0"0"0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8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24575,'14'-4'0,"-3"0"0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8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24575,'11'0'0,"2"0"0,-3 0 0,-2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9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24575,'-5'4'0,"1"0"0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9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24575,'9'0'0,"-2"0"0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9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24575,'13'-4'0,"-4"0"0,-6 4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0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24575,'8'0'0,"5"0"0,1 0 0,9 0 0,-11 0 0,1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7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42.526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1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9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24575,'-5'0'0,"2"0"0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7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24575,'8'8'0,"-3"-4"0,-2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8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9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9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1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1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2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3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3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4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24575,'0'4'0,"0"0"0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0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27 24575,'-5'-15'0,"1"3"0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4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5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5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6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6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7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24575,'10'0'0,"-3"0"0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4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  <inkml:trace contextRef="#ctx0" brushRef="#br0" timeOffset="236">0 0 24575,'0'0'0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2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1 150 24575,'0'0'0</inkml:trace>
  <inkml:trace contextRef="#ctx0" brushRef="#br0" timeOffset="316">1 42 24575,'0'0'0</inkml:trace>
  <inkml:trace contextRef="#ctx0" brushRef="#br0" timeOffset="1536">188 1 24575,'0'0'0</inkml:trace>
  <inkml:trace contextRef="#ctx0" brushRef="#br0" timeOffset="20013">108 49 24575,'4'3'0,"0"6"0,-4 4 0,0 6 0,0-1 0,0-4 0,0-5 0,0-5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8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9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0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0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 24575,'0'-12'0,"0"0"0,0 0 0,0 2 0,0-7 0,0 11 0,0-2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0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1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1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1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2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2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24575,'0'0'0</inkml:trace>
  <inkml:trace contextRef="#ctx0" brushRef="#br0" timeOffset="211">1 0 24575,'0'0'0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3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4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24575,'0'-4'0,"0"0"0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5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24575,'4'0'0,"0"0"0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7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  <inkml:trace contextRef="#ctx0" brushRef="#br0" timeOffset="252">1 1 24575,'0'0'0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6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6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7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24575,'4'0'0,"0"0"0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4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24575,'13'0'0,"-5"0"0,-4 0 0</inkml:trace>
  <inkml:trace contextRef="#ctx0" brushRef="#br0" timeOffset="195">26 0 24575,'8'0'0,"-1"0"0,-3 0 0,0 0 0</inkml:trace>
  <inkml:trace contextRef="#ctx0" brushRef="#br0" timeOffset="397">49 0 24575,'7'0'0,"-3"0"0,0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8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8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9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0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0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24575,'-4'0'0,"1"0"0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1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1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1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2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3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4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24575,'4'-4'0,"0"0"0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4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5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6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7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8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8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2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9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0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0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1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24575,'0'-10'0,"0"3"0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3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1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17 24575,'0'0'0</inkml:trace>
  <inkml:trace contextRef="#ctx0" brushRef="#br0" timeOffset="1723">1 0 24575,'0'0'0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4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24575,'0'-4'0,"0"1"0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4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8 24575,'-4'-4'0,"0"0"0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6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4:01.73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2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24575,'5'0'0,"-2"0"0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4:1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24575,'8'0'0,"0"0"0,0 0 0,0 0 0,0 0 0,5 0 0,-4 0 0,4 0 0,0 0 0,-4 0 0,4 0 0,0 0 0,-4 0 0,4 0 0,0 0 0,-4 0 0,4 0 0,-5 0 0,0 0 0,1 0 0,-1 0 0,0 0 0,1 0 0,-1 0 0,5 0 0,-4 0 0,8 0 0,-3 0 0,0 0 0,-1 0 0,-1 0 0,-2 0 0,2 0 0,-3 0 0,-1 0 0,0 0 0,0 0 0,0 0 0,-4 0 0,0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4:2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24575,'0'22'0,"0"7"0,0 3 0,0 10 0,0-10 0,0 4 0,0 0 0,0-10 0,0 0 0,0-9 0,0-8 0,0 3 0,0-4 0,0 0 0,0-3 0,0-2 0</inkml:trace>
  <inkml:trace contextRef="#ctx0" brushRef="#br0" timeOffset="2421">365 159 24575,'-8'0'0,"-5"0"0,4 0 0,-14 0 0,12 0 0,-16 0 0,11 0 0,-8 0 0,6 0 0,-6 0 0,-1 0 0,-5 0 0,5 0 0,2 0 0,4 0 0,1 0 0,4 0 0,1 0 0,4 0 0,1 0 0,4 0 0,0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4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24575,'0'12'0,"0"13"0,0 2 0,0 9 0,0 0 0,0-10 0,0 15 0,0-20 0,0 14 0,0-19 0,0 2 0,0-10 0,0 0 0,0 0 0,0 1 0,0-1 0,0 0 0,0 0 0,0 0 0,0 0 0,0-4 0,0-1 0</inkml:trace>
  <inkml:trace contextRef="#ctx0" brushRef="#br0" timeOffset="2161">310 168 24575,'-16'0'0,"-1"0"0,4 0 0,0 0 0,0 0 0,-1 0 0,0 0 0,-3 0 0,7 0 0,-3 0 0,5 0 0,0 0 0,-1 0 0,1 0 0,-1 0 0,1 0 0,-1 0 0,1 0 0,0 0 0,1 0 0,-1 0 0,0 0 0,0 0 0,0 0 0,0 0 0,0 0 0,0 0 0,0 0 0,0 0 0,0 0 0,4 0 0,0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11.189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124 0 24575,'0'47'0,"0"-19"0,0 10 0,0-15 0,0-3 0,-4 1 0,3 6 0,-3-12 0,-5 14 0,7-9 0,-7 9 0,9-10 0,-8 5 0,6-1 0,-6-3 0,8 9 0,-5-4 0,-1 5 0,1 0 0,-4 0 0,3 0 0,0-5 0,-3 4 0,8-14 0,-3 3 0,4-10 0,0 1 0,-4-1 0,3 0 0,-3 0 0,4 0 0,0 0 0,0 1 0,-4-1 0,4 0 0,-4 0 0,4 1 0,0-1 0,0 0 0,-4-3 0,3 2 0,-3-6 0,4 3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22.523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10070.8291"/>
      <inkml:brushProperty name="anchorY" value="-22939.75391"/>
      <inkml:brushProperty name="scaleFactor" value="0.5"/>
    </inkml:brush>
  </inkml:definitions>
  <inkml:trace contextRef="#ctx0" brushRef="#br0">906 1 24575,'-38'0'0,"12"0"0,-3 0 0,11 0 0,5 0 0,0 0 0,0 0 0,5 0 0,-5 0 0,4 0 0,-4 0 0,0 0 0,3 4 0,-7 1 0,8-1 0,-4 4 0,4-7 0,-3 2 0,2-3 0,-3 4 0,5-3 0,-1 3 0,1-1 0,-5-2 0,4 7 0,-9-8 0,9 8 0,-8-3 0,7-1 0,-7 5 0,7-5 0,-7 5 0,7-4 0,-7 3 0,8-3 0,-4 3 0,0-3 0,3 2 0,-3-2 0,5 0 0,-5 2 0,4-6 0,-4 3 0,4 0 0,-4-3 0,4 6 0,-8-2 0,3 0 0,0 3 0,-4-3 0,4-1 0,-4 1 0,0-1 0,4-3 0,-4 3 0,4 0 0,-4-3 0,4 3 0,-3-4 0,3 0 0,0 0 0,-4 0 0,9 0 0,-4 0 0,5 0 0,-1 3 0,1-2 0,7 6 0,2-2 0,7 3 0,5 0 0,-4 1 0,8 0 0,-7-1 0,7 1 0,-8 0 0,8 0 0,-7-1 0,3 1 0,-1-1 0,-2 1 0,2-4 0,1 3 0,-3-4 0,2 5 0,1-4 0,-4 2 0,4-3 0,0 5 0,-4-1 0,4 1 0,-5-1 0,5-3 0,-4 2 0,4-2 0,-5-1 0,1 4 0,-1-4 0,0 1 0,0 2 0,1-6 0,-1 7 0,0-7 0,1 6 0,-1-6 0,0 6 0,0-2 0,1-1 0,-1 4 0,5-7 0,-4 6 0,8-2 0,-3 4 0,0-4 0,-1 3 0,-1-3 0,-2-1 0,2 4 0,-3-3 0,-1-1 0,0 4 0,0-8 0,1 8 0,-1-4 0,0 1 0,1 2 0,-1-2 0,0 0 0,0 2 0,-3-2 0,2 3 0,-2 0 0,3-3 0,-3 2 0,2-2 0,-2 3 0,3 0 0,0 0 0,1 1 0,-1-1 0,0 0 0,0 1 0,1-1 0,-1-4 0,0 4 0,0-7 0,1 2 0,-5 1 0,3-3 0,-6-1 0,2-9 0,-3-5 0,0-4 0,0 0 0,0-1 0,-4 1 0,3-6 0,-3 4 0,-1-8 0,4 3 0,-3 0 0,4 1 0,0 5 0,0 5 0,0 2 0,0-1 0,0 3 0,0 5 0,0 18 0,0 3 0,0 10 0,0-12 0,0-1 0,0-5 0,0 0 0,0 1 0,0-29 0,0-2 0,0-33 0,4 9 0,2-4 0,0 12 0,4 2 0,-9 11 0,7 1 0,-7 6 0,3 4 0,-4 12 0,0 13 0,0 13 0,0 6 0,0-5 0,0 4 0,0-10 0,0 5 0,0-11 0,0 0 0,0-5 0,0 1 0,0-25 0,0 1 0,0-22 0,0 7 0,0-1 0,0 6 0,0 2 0,0 9 0,0 1 0,0 5 0,0 10 0,0 9 0,0 19 0,0 1 0,0 11 0,-5 3 0,-1 0 0,0 5 0,-4-12 0,9-2 0,-8-12 0,8-5 0,-3-6 0,4-5 0,-4 1 0,4-35 0,-9 2 0,8-37 0,-10 8 0,5-6 0,-1 6 0,-3 2 0,4 14 0,-4 0 0,0 12 0,4 6 0,-1 6 0,2 9 0,-3 0 0,0 15 0,3 6 0,-3 6 0,7 5 0,-7-3 0,7 0 0,-4-1 0,5-6 0,-4-4 0,4-1 0,-4-5 0,4 0 0,-4 0 0,3-6 0,-3-8 0,4-3 0,0-4 0,0 5 0,0 0 0,0 31 0,0-6 0,0 23 0,0-17 0,0-4 0,0-6 0,0 0 0,0-5 0,-3-6 0,2-8 0,-7-13 0,3-6 0,-1-5 0,-3 0 0,8 0 0,-8 4 0,8 7 0,-7 2 0,7 8 0,-3 3 0,4 15 0,0 1 0,0 6 0,0-7 0,0-1 0,-4-3 0,0-2 0,-4-3 0,-1 0 0,1 0 0,-1 0 0,1 0 0,0 0 0,-1 0 0,5 4 0,0 0 0,4 4 0,0 0 0,0 1 0,-6-5 0,0 0 0,-5-4 0,3 0 0,0 0 0,3 3 0,1 6 0,4 5 0,4 0 0,0-2 0,5-3 0,-5-1 0,-3-3 0,-6-5 0,-3-1 0,0-3 0,-1 4 0,1-4 0,-1 3 0,1-3 0,0 1 0,-1 2 0,5-6 0,0 2 0,4-3 0,4 1 0,5-2 0,4 0 0,1 1 0,-1 2 0,-5-1 0,1 6 0,-1-6 0,0 6 0,-3-7 0,-9 8 0,-6-4 0,-7 4 0,-1 0 0,-1 0 0,1 0 0,-1 0 0,5 0 0,-3 0 0,7 0 0,-2 0 0,14 0 0,10 0 0,6 0 0,11-4 0,-10 3 0,10-4 0,-14 5 0,8 0 0,-14 0 0,4 0 0,-5 0 0,-10 0 0,-4 0 0,-17 0 0,-2 0 0,-5 0 0,5 0 0,1 0 0,6 0 0,4 0 0,1 0 0,8-3 0,2-2 0,6-3 0,12-1 0,5 0 0,16-2 0,-4 1 0,4-1 0,-6 1 0,-9 4 0,1-2 0,-13 3 0,4 0 0,-5 1 0,-6 4 0,-8 0 0,-7 0 0,-11 0 0,4 0 0,1 0 0,6 0 0,0 0 0,4 0 0,-4 0 0,12 0 0,-6 0 0,6 0 0,-7 0 0,0 0 0,-1 0 0,8 0 0,10 0 0,6 0 0,12 0 0,-8 0 0,5 0 0,-6 0 0,-4 0 0,-1 0 0,-5 0 0,0 0 0,1 0 0,-5 0 0,0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28.850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0 24575,'0'0'0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42.095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1 16383,'0'0'0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42.526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 1 16383,'0'0'0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0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1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3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1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2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2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3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24575,'5'-10'0,"-1"3"0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3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3.7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4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4.6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5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24575,'4'4'0,"-1"0"0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5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24575,'13'0'0,"-1"0"0,-8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3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5.9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24575,'0'-5'0,"0"2"0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6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6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24575,'0'4'0,"0"0"0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3.5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4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4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5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5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6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6.9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4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8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24575,'0'4'0,"0"0"0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8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24575,'-4'0'0,"1"0"0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8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24575,'0'47'0,"0"-4"0,0-12 0,0-11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9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9.6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24575,'-5'0'0,"2"0"0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0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27 24575,'-5'-15'0,"1"3"0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0.5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07.3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  <inkml:trace contextRef="#ctx0" brushRef="#br0" timeOffset="252">1 1 24575,'0'0'0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1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2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0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5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 24575,'-10'0'0,"3"0"0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2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24575,'5'0'0,"-2"0"0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3.3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3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4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5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1 24575,'-10'0'0,"3"0"0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5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24575,'0'12'0,"0"-4"0,0-5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5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5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24575,'4'9'0,"0"-1"0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6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6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24575,'4'0'0,"-1"0"0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5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24575,'0'12'0,"0"-4"0,0-5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6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24575,'29'0'0,"-2"0"0,-8 0 0,-1 0 0,6 0 0,-13 0 0,3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6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24575,'8'0'0,"-4"0"0,-1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7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8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17 24575,'-5'-9'0,"1"1"0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29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29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0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0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0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24575,'0'4'0,"0"0"0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1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5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1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2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24575,'4'0'0,"0"0"0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7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1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1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2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25 24575,'0'0'0</inkml:trace>
  <inkml:trace contextRef="#ctx0" brushRef="#br0" timeOffset="406">0 0 24575,'0'0'0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3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24575,'0'-4'0,"0"0"0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4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4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5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5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24575,'4'9'0,"0"-1"0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5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24575,'-4'0'0,"1"0"0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5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6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6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7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7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8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34 24575,'-5'-16'0,"4"7"0,-3 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8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17 24575,'0'0'0</inkml:trace>
  <inkml:trace contextRef="#ctx0" brushRef="#br0" timeOffset="895">1 0 24575,'0'0'0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9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24575,'0'-4'0,"0"0"0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0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6.0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0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1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1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2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24575,'0'-4'0,"0"1"0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2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2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3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3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4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24575,'5'0'0,"-2"0"0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4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6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24575,'4'0'0,"-1"0"0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5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5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5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6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6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24575,'0'-9'0,"0"1"0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7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9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9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0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0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6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24575,'29'0'0,"-2"0"0,-8 0 0,-1 0 0,6 0 0,-13 0 0,3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1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8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0 24575,'0'0'0</inkml:trace>
  <inkml:trace contextRef="#ctx0" brushRef="#br0" timeOffset="195">32 0 24575,'-7'0'0,"-1"0"0,0 0 0,3 0 0,2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2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2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3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3.8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24575,'4'0'0,"0"0"0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4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24575,'4'0'0,"-1"0"0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5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24575,'0'-5'0,"0"2"0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5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6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6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24575,'8'0'0,"-4"0"0,-1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7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24575,'-4'0'0,"1"0"0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7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8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9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1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1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2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2.9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3.4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24575,'5'-9'0,"-1"1"0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4.2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7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4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5.1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24575,'5'0'0,"-2"0"0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5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6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6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7.0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7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7.6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24575,'0'-5'0,"0"2"0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7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8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8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17 24575,'-5'-9'0,"1"1"0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8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24575,'4'5'0,"-1"-2"0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8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9.3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9.6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9.9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1.5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1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2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3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3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1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29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3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4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4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4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5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2.6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 24575,'0'0'0</inkml:trace>
  <inkml:trace contextRef="#ctx0" brushRef="#br0" timeOffset="226">8 1 24575,'-4'0'0,"0"0"0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0.4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  <inkml:trace contextRef="#ctx0" brushRef="#br0" timeOffset="421">0 0 24575,'0'0'0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3.6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 24575,'0'0'0</inkml:trace>
  <inkml:trace contextRef="#ctx0" brushRef="#br0" timeOffset="2730">1 1 24575,'0'0'0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20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11 24575,'0'0'0</inkml:trace>
  <inkml:trace contextRef="#ctx0" brushRef="#br0" timeOffset="1789">0 1 24575,'0'0'0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9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10 24575,'0'0'0</inkml:trace>
  <inkml:trace contextRef="#ctx0" brushRef="#br0" timeOffset="1000">1 1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29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8.0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0 24575,'0'0'0</inkml:trace>
  <inkml:trace contextRef="#ctx0" brushRef="#br0" timeOffset="202">1 0 24575,'0'0'0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17.2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38 24575,'4'-8'0,"-4"3"0,-1 1 0,-2 4 0</inkml:trace>
  <inkml:trace contextRef="#ctx0" brushRef="#br0" timeOffset="130">105 21 24575,'0'0'0</inkml:trace>
  <inkml:trace contextRef="#ctx0" brushRef="#br0" timeOffset="59612">0 0 24575,'0'0'0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6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6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6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24575,'0'-5'0,"0"1"0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7.1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7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7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8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9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0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9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39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0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0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1.2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1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24575,'4'0'0,"0"0"0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2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2.7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24575,'4'0'0,"0"0"0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3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3.4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0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3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24575,'0'5'0,"0"-2"0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4.2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24575,'0'4'0,"0"0"0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4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24575,'-5'0'0,"2"0"0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5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24575,'-5'0'0,"2"0"0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5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6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6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7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7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0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24575,'0'4'0,"0"0"0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8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8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24575,'0'7'0,"0"1"0,0 6 0,0-6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8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9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49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18 24575,'-5'-10'0,"1"3"0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0.0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0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0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1.0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2.5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1.1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3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3.3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4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3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0 237 24575,'5'0'0,"-2"0"0</inkml:trace>
  <inkml:trace contextRef="#ctx0" brushRef="#br0" timeOffset="212">8 237 24575,'0'-18'0,"0"4"0,0-21 0,0 8 0,0-15 0,0 4 0,0 5 0,0 11 0,0 14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1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 0 24575,'0'0'0</inkml:trace>
  <inkml:trace contextRef="#ctx0" brushRef="#br0" timeOffset="536">0 24 24575,'0'0'0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7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40 24575,'0'0'0</inkml:trace>
  <inkml:trace contextRef="#ctx0" brushRef="#br0" timeOffset="488">1 40 24575,'0'0'0</inkml:trace>
  <inkml:trace contextRef="#ctx0" brushRef="#br0" timeOffset="39930">104 1 24575,'18'0'0,"-1"0"0,-5 0 0,-2 0 0,3 0 0,-5 0 0,-4 0 0,0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5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5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6.3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7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1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8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59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 24575,'0'-8'0,"0"1"0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0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24575,'0'-4'0,"0"0"0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2.3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3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4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4.8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5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24575,'4'0'0,"-1"0"0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5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24575,'4'0'0,"0"0"0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6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24575,'9'0'0,"-1"0"0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2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24575,'4'0'0,"0"0"0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6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24575,'0'-5'0,"0"2"0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6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24575,'0'-4'0,"0"0"0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7.4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8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8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8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8.9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9.2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09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9 24575,'-5'-5'0,"1"2"0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0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24575,'0'-5'0,"0"2"0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37.8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0.5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1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1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1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24575,'0'4'0,"0"-1"0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2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2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3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24575,'5'9'0,"-2"-1"0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3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3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24575,'13'0'0,"-4"0"0,-6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4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24575,'0'-4'0,"0"1"0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1.2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5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5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5:14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 24575,'9'0'0,"-2"0"0</inkml:trace>
  <inkml:trace contextRef="#ctx0" brushRef="#br0" timeOffset="284">17 12 24575,'17'0'0,"11"0"0,3 0 0,6 0 0,4-5 0,-22 3 0,0-3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7:05.007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20360.19141"/>
      <inkml:brushProperty name="anchorY" value="-20702.55859"/>
      <inkml:brushProperty name="scaleFactor" value="0.5"/>
    </inkml:brush>
  </inkml:definitions>
  <inkml:trace contextRef="#ctx0" brushRef="#br0">1 1232 24575,'90'-53'0,"1"-1"0,-36 16 0,2-4 0,20-9 0,9-7 0,-10 3-1310,-12-1 1,-6 1 1309,7-5 0,-1-1 0,-2-1 0,-3 2 0,-9 10 0,-1 1 79,7-3 1,-2 2-80,20-23 0,6 1 586,-11 9-586,-27 22 0,-4 10 0,-15 13 1317,-6 2-1317,-2 10 557,-5 1-557,-4 9 0,-1 7 0,-11 20 0,-8 8 0,-1 15 0,-11 8 0,3 12 0,-13 0 0,-6 39-656,-6-14 656,23-39 0,0-1 0,-22 35-184,0-2 184,9-8 0,-7 9 0,13-9 0,-6-2 0,16-17 0,2-3 0,7-23 0,0 4 649,7-19-649,-4-1 191,9-7-191,-4 0 0,5-5 0,0 5 0,8-15 0,11-8 0,17-12 0,12-15 0,6 6 0,4-14 0,4 6 0,4-8 0,1 0 0,3 7 0,-18-3 0,0 11 0,-13 3 0,-9 4 0,-6 9 0,-9-2 0,-5 4 0,0 6 0,1-5 0,-1 9 0,0-8 0,0 8 0,0-4 0,0 1 0,0 3 0,0-4 0,0 5 0,-5 12 0,-1 15 0,-10 16 0,-1 10 0,-14 9 0,5 3 0,-11 7 0,4 1 0,1-9 0,0 16 0,3-22 0,2 22 0,-3-24 0,12 6 0,-3-16 0,9-1 0,-3-15 0,5-1 0,0-12 0,0-1 0,0-6 0,0 0 0,4-8 0,7-4 0,6-13 0,5-3 0,0-5 0,1 6 0,-1-5 0,-5 10 0,4-9 0,-9 9 0,4-3 0,-6 9 0,0-3 0,0 3 0,0 0 0,0 2 0,0-1 0,0 0 0,0-1 0,0-3 0,0 8 0,1-8 0,-1 8 0,0-9 0,0 9 0,-4-8 0,3 8 0,-4-4 0,1 1 0,3 3 0,-4-4 0,1 1 0,3 2 0,-4-2 0,5 4 0,-1 0 0,-3 4 0,-2 7 0,-4 5 0,0 13 0,0 2 0,0 13 0,0-5 0,0 13 0,-6-6 0,4 0 0,-4-1 0,6-8 0,0-7 0,0-7 0,0-1 0,0-11 0,0 5 0,0-6 0,0-9 0,9-6 0,-2-6 0,8-10 0,1 9 0,-4-9 0,10 8 0,-10-8 0,9 3 0,-3 1 0,4-5 0,-5 10 0,4-4 0,-9 0 0,4 8 0,-5-6 0,-1 8 0,0 0 0,0-3 0,0 8 0,-4-8 0,2 8 0,-7 0 0,3 7 0,-4 3 0,0 7 0,0 1 0,0 12 0,0-5 0,0 11 0,0-11 0,0 12 0,0-6 0,0 1 0,5-2 0,1-7 0,1 0 0,2-5 0,-8-1 0,4-6 0,-5 0 0,0 0 0,4-4 0,-3 3 0,7-4 0,-2 11 0,10 0 0,-4 7 0,9-1 0,-2 7 0,11 3 0,-3 5 0,4 2 0,1-1 0,-5 7 0,12-3 0,-13-4 0,13 0 0,-14-7 0,13 9 0,-11-3 0,11 3 0,-11-3 0,11 3 0,-4-1 0,6 2 0,0-1 0,2 8 0,-1-6 0,0 7 0,0-9 0,-1 0 0,8 8 0,-6-5 0,7 5 0,-9-8 0,0 0 0,2 9 0,-8-9 0,6 8 0,-14-11 0,13 3 0,-14-9 0,5 0 0,-12-9 0,-2 0 0,0-4 0,-4-2 0,4-6 0,-6-4 0,-4-2 0,-2-4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0:53.038"/>
    </inkml:context>
    <inkml:brush xml:id="br0">
      <inkml:brushProperty name="width" value="0.2" units="cm"/>
      <inkml:brushProperty name="height" value="0.2" units="cm"/>
      <inkml:brushProperty name="color" value="#5B2D90"/>
    </inkml:brush>
  </inkml:definitions>
  <inkml:trace contextRef="#ctx0" brushRef="#br0">1 0 24575,'0'0'0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0:53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0:53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24575,'0'4'0,"0"0"0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0:53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24575,'5'0'0,"-2"0"0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3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3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1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1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4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5.1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24575,'-4'0'0,"0"0"0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5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5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6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6.6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24575,'0'-19'0,"0"-2"0,0 15 0,0-2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7.1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24575,'5'-5'0,"-2"2"0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7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24575,'30'0'0,"-3"0"0,-9 0 0,1 0 0,-1 0 0,-4 0 0,3 0 0,-11 0 0,2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7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8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2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25 24575,'0'0'0</inkml:trace>
  <inkml:trace contextRef="#ctx0" brushRef="#br0" timeOffset="406">0 0 24575,'0'0'0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9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9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0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24575,'0'18'0,"0"-9"0,0-1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0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24575,'-4'0'0,"0"0"0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1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24575,'-5'0'0,"2"0"0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1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1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0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24575,'0'19'0,"0"-4"0</inkml:trace>
  <inkml:trace contextRef="#ctx0" brushRef="#br0" timeOffset="253">0 81 24575,'0'0'0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8.2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  <inkml:trace contextRef="#ctx0" brushRef="#br0" timeOffset="252">117 1 24575,'24'0'0,"0"0"0,-15 0 0,0 0 0,-5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7.7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  <inkml:trace contextRef="#ctx0" brushRef="#br0" timeOffset="212">56 43 24575,'0'0'0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3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24575,'0'-4'0,"0"0"0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5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  <inkml:trace contextRef="#ctx0" brushRef="#br0" timeOffset="203">0 0 24575,'0'0'0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4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24575,'0'0'0</inkml:trace>
  <inkml:trace contextRef="#ctx0" brushRef="#br0" timeOffset="257">16 0 24575,'-7'0'0,"2"0"0,1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1:53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24575,'-4'0'0,"0"0"0</inkml:trace>
  <inkml:trace contextRef="#ctx0" brushRef="#br0" timeOffset="247">1 0 24575,'0'0'0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2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24575,'0'5'0,"0"-2"0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2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3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6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6.5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6.7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7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4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8.0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8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10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10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09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  <inkml:trace contextRef="#ctx0" brushRef="#br0" timeOffset="264">0 1 24575,'0'0'0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32.8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34 24575,'0'-8'0,"0"0"0,0-1 0,0 5 0,0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33.3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24575,'5'0'0,"-2"0"0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34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24575,'0'5'0,"0"-2"0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1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1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4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2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3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3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4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24575,'-4'0'0,"0"0"0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4.5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4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5.1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0 24575,'-9'0'0,"2"0"0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5.4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5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5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5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6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6.5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6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7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24575,'4'0'0,"0"0"0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7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24575,'-4'0'0,"0"0"0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7.7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7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24575,'4'4'0,"0"0"0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8.1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24575,'14'-4'0,"-3"0"0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8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24575,'11'0'0,"2"0"0,-3 0 0,-2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9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 24575,'-5'4'0,"1"0"0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5.5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0 24575,'-4'0'0,"1"0"0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9.6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24575,'9'0'0,"-2"0"0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9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24575,'13'-4'0,"-4"0"0,-6 4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0.0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24575,'8'0'0,"5"0"0,1 0 0,9 0 0,-11 0 0,1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7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7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24575,'8'8'0,"-3"-4"0,-2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8.4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9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09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1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1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5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2.9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3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3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4.4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24575,'0'4'0,"0"0"0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4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5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5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6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6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7.3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24575,'10'0'0,"-3"0"0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6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4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  <inkml:trace contextRef="#ctx0" brushRef="#br0" timeOffset="236">0 0 24575,'0'0'0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2:52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1 150 24575,'0'0'0</inkml:trace>
  <inkml:trace contextRef="#ctx0" brushRef="#br0" timeOffset="316">1 42 24575,'0'0'0</inkml:trace>
  <inkml:trace contextRef="#ctx0" brushRef="#br0" timeOffset="1536">188 1 24575,'0'0'0</inkml:trace>
  <inkml:trace contextRef="#ctx0" brushRef="#br0" timeOffset="20013">108 49 24575,'4'3'0,"0"6"0,-4 4 0,0 6 0,0-1 0,0-4 0,0-5 0,0-5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8.8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19.7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0.1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 24575,'0'-12'0,"0"0"0,0 0 0,0 2 0,0-7 0,0 11 0,0-2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0.7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1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1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1.9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2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6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2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 24575,'0'0'0</inkml:trace>
  <inkml:trace contextRef="#ctx0" brushRef="#br0" timeOffset="211">1 0 24575,'0'0'0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3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4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24575,'0'-4'0,"0"0"0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5.7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24575,'4'0'0,"0"0"0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6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6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7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24575,'4'0'0,"0"0"0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4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24575,'13'0'0,"-5"0"0,-4 0 0</inkml:trace>
  <inkml:trace contextRef="#ctx0" brushRef="#br0" timeOffset="195">26 0 24575,'8'0'0,"-1"0"0,-3 0 0,0 0 0</inkml:trace>
  <inkml:trace contextRef="#ctx0" brushRef="#br0" timeOffset="397">49 0 24575,'7'0'0,"-3"0"0,0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8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8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2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7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29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0.0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0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 24575,'-4'0'0,"1"0"0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1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1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2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3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4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24575,'4'-4'0,"0"0"0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4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5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7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6.0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7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8.5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8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39.4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0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0.7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1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24575,'0'-10'0,"0"3"0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3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1.1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17 24575,'0'0'0</inkml:trace>
  <inkml:trace contextRef="#ctx0" brushRef="#br0" timeOffset="1723">1 0 24575,'0'0'0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8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34 24575,'-5'-16'0,"4"7"0,-3 1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4.1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24575,'0'-4'0,"0"1"0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4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8 24575,'-4'-4'0,"0"0"0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3:46.9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4:01.735"/>
    </inkml:context>
    <inkml:brush xml:id="br0">
      <inkml:brushProperty name="width" value="0.2" units="cm"/>
      <inkml:brushProperty name="height" value="0.2" units="cm"/>
      <inkml:brushProperty name="color" value="#333333"/>
    </inkml:brush>
  </inkml:definitions>
  <inkml:trace contextRef="#ctx0" brushRef="#br0">1 0 24575,'0'0'0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4:1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24575,'8'0'0,"0"0"0,0 0 0,0 0 0,0 0 0,5 0 0,-4 0 0,4 0 0,0 0 0,-4 0 0,4 0 0,0 0 0,-4 0 0,4 0 0,0 0 0,-4 0 0,4 0 0,-5 0 0,0 0 0,1 0 0,-1 0 0,0 0 0,1 0 0,-1 0 0,5 0 0,-4 0 0,8 0 0,-3 0 0,0 0 0,-1 0 0,-1 0 0,-2 0 0,2 0 0,-3 0 0,-1 0 0,0 0 0,0 0 0,0 0 0,-4 0 0,0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4:2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24575,'0'22'0,"0"7"0,0 3 0,0 10 0,0-10 0,0 4 0,0 0 0,0-10 0,0 0 0,0-9 0,0-8 0,0 3 0,0-4 0,0 0 0,0-3 0,0-2 0</inkml:trace>
  <inkml:trace contextRef="#ctx0" brushRef="#br0" timeOffset="2421">365 159 24575,'-8'0'0,"-5"0"0,4 0 0,-14 0 0,12 0 0,-16 0 0,11 0 0,-8 0 0,6 0 0,-6 0 0,-1 0 0,-5 0 0,5 0 0,2 0 0,4 0 0,1 0 0,4 0 0,1 0 0,4 0 0,1 0 0,4 0 0,0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44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24575,'0'12'0,"0"13"0,0 2 0,0 9 0,0 0 0,0-10 0,0 15 0,0-20 0,0 14 0,0-19 0,0 2 0,0-10 0,0 0 0,0 0 0,0 1 0,0-1 0,0 0 0,0 0 0,0 0 0,0 0 0,0-4 0,0-1 0</inkml:trace>
  <inkml:trace contextRef="#ctx0" brushRef="#br0" timeOffset="2161">310 168 24575,'-16'0'0,"-1"0"0,4 0 0,0 0 0,0 0 0,-1 0 0,0 0 0,-3 0 0,7 0 0,-3 0 0,5 0 0,0 0 0,-1 0 0,1 0 0,-1 0 0,1 0 0,-1 0 0,1 0 0,0 0 0,1 0 0,-1 0 0,0 0 0,0 0 0,0 0 0,0 0 0,0 0 0,0 0 0,0 0 0,0 0 0,0 0 0,4 0 0,0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11.189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124 0 24575,'0'47'0,"0"-19"0,0 10 0,0-15 0,0-3 0,-4 1 0,3 6 0,-3-12 0,-5 14 0,7-9 0,-7 9 0,9-10 0,-8 5 0,6-1 0,-6-3 0,8 9 0,-5-4 0,-1 5 0,1 0 0,-4 0 0,3 0 0,0-5 0,-3 4 0,8-14 0,-3 3 0,4-10 0,0 1 0,-4-1 0,3 0 0,-3 0 0,4 0 0,0 0 0,0 1 0,-4-1 0,4 0 0,-4 0 0,4 1 0,0-1 0,0 0 0,-4-3 0,3 2 0,-3-6 0,4 3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7:38:22.523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10070.8291"/>
      <inkml:brushProperty name="anchorY" value="-22939.75391"/>
      <inkml:brushProperty name="scaleFactor" value="0.5"/>
    </inkml:brush>
  </inkml:definitions>
  <inkml:trace contextRef="#ctx0" brushRef="#br0">906 1 24575,'-38'0'0,"12"0"0,-3 0 0,11 0 0,5 0 0,0 0 0,0 0 0,5 0 0,-5 0 0,4 0 0,-4 0 0,0 0 0,3 4 0,-7 1 0,8-1 0,-4 4 0,4-7 0,-3 2 0,2-3 0,-3 4 0,5-3 0,-1 3 0,1-1 0,-5-2 0,4 7 0,-9-8 0,9 8 0,-8-3 0,7-1 0,-7 5 0,7-5 0,-7 5 0,7-4 0,-7 3 0,8-3 0,-4 3 0,0-3 0,3 2 0,-3-2 0,5 0 0,-5 2 0,4-6 0,-4 3 0,4 0 0,-4-3 0,4 6 0,-8-2 0,3 0 0,0 3 0,-4-3 0,4-1 0,-4 1 0,0-1 0,4-3 0,-4 3 0,4 0 0,-4-3 0,4 3 0,-3-4 0,3 0 0,0 0 0,-4 0 0,9 0 0,-4 0 0,5 0 0,-1 3 0,1-2 0,7 6 0,2-2 0,7 3 0,5 0 0,-4 1 0,8 0 0,-7-1 0,7 1 0,-8 0 0,8 0 0,-7-1 0,3 1 0,-1-1 0,-2 1 0,2-4 0,1 3 0,-3-4 0,2 5 0,1-4 0,-4 2 0,4-3 0,0 5 0,-4-1 0,4 1 0,-5-1 0,5-3 0,-4 2 0,4-2 0,-5-1 0,1 4 0,-1-4 0,0 1 0,0 2 0,1-6 0,-1 7 0,0-7 0,1 6 0,-1-6 0,0 6 0,0-2 0,1-1 0,-1 4 0,5-7 0,-4 6 0,8-2 0,-3 4 0,0-4 0,-1 3 0,-1-3 0,-2-1 0,2 4 0,-3-3 0,-1-1 0,0 4 0,0-8 0,1 8 0,-1-4 0,0 1 0,1 2 0,-1-2 0,0 0 0,0 2 0,-3-2 0,2 3 0,-2 0 0,3-3 0,-3 2 0,2-2 0,-2 3 0,3 0 0,0 0 0,1 1 0,-1-1 0,0 0 0,0 1 0,1-1 0,-1-4 0,0 4 0,0-7 0,1 2 0,-5 1 0,3-3 0,-6-1 0,2-9 0,-3-5 0,0-4 0,0 0 0,0-1 0,-4 1 0,3-6 0,-3 4 0,-1-8 0,4 3 0,-3 0 0,4 1 0,0 5 0,0 5 0,0 2 0,0-1 0,0 3 0,0 5 0,0 18 0,0 3 0,0 10 0,0-12 0,0-1 0,0-5 0,0 0 0,0 1 0,0-29 0,0-2 0,0-33 0,4 9 0,2-4 0,0 12 0,4 2 0,-9 11 0,7 1 0,-7 6 0,3 4 0,-4 12 0,0 13 0,0 13 0,0 6 0,0-5 0,0 4 0,0-10 0,0 5 0,0-11 0,0 0 0,0-5 0,0 1 0,0-25 0,0 1 0,0-22 0,0 7 0,0-1 0,0 6 0,0 2 0,0 9 0,0 1 0,0 5 0,0 10 0,0 9 0,0 19 0,0 1 0,0 11 0,-5 3 0,-1 0 0,0 5 0,-4-12 0,9-2 0,-8-12 0,8-5 0,-3-6 0,4-5 0,-4 1 0,4-35 0,-9 2 0,8-37 0,-10 8 0,5-6 0,-1 6 0,-3 2 0,4 14 0,-4 0 0,0 12 0,4 6 0,-1 6 0,2 9 0,-3 0 0,0 15 0,3 6 0,-3 6 0,7 5 0,-7-3 0,7 0 0,-4-1 0,5-6 0,-4-4 0,4-1 0,-4-5 0,4 0 0,-4 0 0,3-6 0,-3-8 0,4-3 0,0-4 0,0 5 0,0 0 0,0 31 0,0-6 0,0 23 0,0-17 0,0-4 0,0-6 0,0 0 0,0-5 0,-3-6 0,2-8 0,-7-13 0,3-6 0,-1-5 0,-3 0 0,8 0 0,-8 4 0,8 7 0,-7 2 0,7 8 0,-3 3 0,4 15 0,0 1 0,0 6 0,0-7 0,0-1 0,-4-3 0,0-2 0,-4-3 0,-1 0 0,1 0 0,-1 0 0,1 0 0,0 0 0,-1 0 0,5 4 0,0 0 0,4 4 0,0 0 0,0 1 0,-6-5 0,0 0 0,-5-4 0,3 0 0,0 0 0,3 3 0,1 6 0,4 5 0,4 0 0,0-2 0,5-3 0,-5-1 0,-3-3 0,-6-5 0,-3-1 0,0-3 0,-1 4 0,1-4 0,-1 3 0,1-3 0,0 1 0,-1 2 0,5-6 0,0 2 0,4-3 0,4 1 0,5-2 0,4 0 0,1 1 0,-1 2 0,-5-1 0,1 6 0,-1-6 0,0 6 0,-3-7 0,-9 8 0,-6-4 0,-7 4 0,-1 0 0,-1 0 0,1 0 0,-1 0 0,5 0 0,-3 0 0,7 0 0,-2 0 0,14 0 0,10 0 0,6 0 0,11-4 0,-10 3 0,10-4 0,-14 5 0,8 0 0,-14 0 0,4 0 0,-5 0 0,-10 0 0,-4 0 0,-17 0 0,-2 0 0,-5 0 0,5 0 0,1 0 0,6 0 0,4 0 0,1 0 0,8-3 0,2-2 0,6-3 0,12-1 0,5 0 0,16-2 0,-4 1 0,4-1 0,-6 1 0,-9 4 0,1-2 0,-13 3 0,4 0 0,-5 1 0,-6 4 0,-8 0 0,-7 0 0,-11 0 0,4 0 0,1 0 0,6 0 0,0 0 0,4 0 0,-4 0 0,12 0 0,-6 0 0,6 0 0,-7 0 0,0 0 0,-1 0 0,8 0 0,10 0 0,6 0 0,12 0 0,-8 0 0,5 0 0,-6 0 0,-4 0 0,-1 0 0,-5 0 0,0 0 0,1 0 0,-5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8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17 24575,'0'0'0</inkml:trace>
  <inkml:trace contextRef="#ctx0" brushRef="#br0" timeOffset="895">1 0 24575,'0'0'0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3:59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24575,'0'-4'0,"0"0"0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0.3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0.8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1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1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2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 24575,'0'-4'0,"0"1"0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2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2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2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3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3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24575,'4'0'0,"0"0"0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4.2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24575,'5'0'0,"-2"0"0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4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5.0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5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5.9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6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2:53.0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24575,'5'-10'0,"-1"3"0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6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 24575,'0'-9'0,"0"1"0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7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9.1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9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0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0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1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08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0 24575,'0'0'0</inkml:trace>
  <inkml:trace contextRef="#ctx0" brushRef="#br0" timeOffset="195">32 0 24575,'-7'0'0,"-1"0"0,0 0 0,3 0 0,2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2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24575,'0'0'0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08T19:34:12.5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239F2-B0FB-43CD-A9F8-5840AFBA21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5740F8A-8120-43BC-95CB-C3F5A99BE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1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5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9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0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9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6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4301944-1342-4ACD-A77F-393DBA7C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E6A6EAC-651C-411E-A160-FC2F44D8B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65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0E93E-2121-47E8-ADCF-F678491549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3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B529C8C-80D7-4934-88C3-63824500DC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3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DE6C23C-0B5C-4176-B657-95C57320A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DE834D7-4AC9-465F-B837-01604CB285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1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9135958-EAA2-4AC5-A581-0D8CD5EE5F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5769248-DE27-4C0F-8C62-D5429FEBF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F3D1477-1478-4391-A8E8-6C1D205E27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A6F96EB-D085-4F57-BD04-DFF3903AA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7D453C1-FB53-4006-8AD8-D3E8D0AD6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2.xml"/><Relationship Id="rId299" Type="http://schemas.openxmlformats.org/officeDocument/2006/relationships/customXml" Target="../ink/ink251.xml"/><Relationship Id="rId21" Type="http://schemas.openxmlformats.org/officeDocument/2006/relationships/image" Target="../media/image8.png"/><Relationship Id="rId63" Type="http://schemas.openxmlformats.org/officeDocument/2006/relationships/customXml" Target="../ink/ink46.xml"/><Relationship Id="rId159" Type="http://schemas.openxmlformats.org/officeDocument/2006/relationships/customXml" Target="../ink/ink131.xml"/><Relationship Id="rId324" Type="http://schemas.openxmlformats.org/officeDocument/2006/relationships/image" Target="../media/image55.png"/><Relationship Id="rId366" Type="http://schemas.openxmlformats.org/officeDocument/2006/relationships/customXml" Target="../ink/ink305.xml"/><Relationship Id="rId170" Type="http://schemas.openxmlformats.org/officeDocument/2006/relationships/image" Target="../media/image30.png"/><Relationship Id="rId226" Type="http://schemas.openxmlformats.org/officeDocument/2006/relationships/customXml" Target="../ink/ink190.xml"/><Relationship Id="rId433" Type="http://schemas.openxmlformats.org/officeDocument/2006/relationships/image" Target="../media/image72.png"/><Relationship Id="rId268" Type="http://schemas.openxmlformats.org/officeDocument/2006/relationships/customXml" Target="../ink/ink226.xml"/><Relationship Id="rId32" Type="http://schemas.openxmlformats.org/officeDocument/2006/relationships/customXml" Target="../ink/ink22.xml"/><Relationship Id="rId74" Type="http://schemas.openxmlformats.org/officeDocument/2006/relationships/customXml" Target="../ink/ink54.xml"/><Relationship Id="rId128" Type="http://schemas.openxmlformats.org/officeDocument/2006/relationships/customXml" Target="../ink/ink102.xml"/><Relationship Id="rId335" Type="http://schemas.openxmlformats.org/officeDocument/2006/relationships/customXml" Target="../ink/ink281.xml"/><Relationship Id="rId377" Type="http://schemas.openxmlformats.org/officeDocument/2006/relationships/customXml" Target="../ink/ink316.xml"/><Relationship Id="rId5" Type="http://schemas.openxmlformats.org/officeDocument/2006/relationships/image" Target="../media/image4.png"/><Relationship Id="rId181" Type="http://schemas.openxmlformats.org/officeDocument/2006/relationships/image" Target="../media/image35.png"/><Relationship Id="rId237" Type="http://schemas.openxmlformats.org/officeDocument/2006/relationships/customXml" Target="../ink/ink198.xml"/><Relationship Id="rId402" Type="http://schemas.openxmlformats.org/officeDocument/2006/relationships/customXml" Target="../ink/ink337.xml"/><Relationship Id="rId279" Type="http://schemas.openxmlformats.org/officeDocument/2006/relationships/customXml" Target="../ink/ink235.xml"/><Relationship Id="rId43" Type="http://schemas.openxmlformats.org/officeDocument/2006/relationships/customXml" Target="../ink/ink31.xml"/><Relationship Id="rId139" Type="http://schemas.openxmlformats.org/officeDocument/2006/relationships/customXml" Target="../ink/ink113.xml"/><Relationship Id="rId290" Type="http://schemas.openxmlformats.org/officeDocument/2006/relationships/image" Target="../media/image48.png"/><Relationship Id="rId304" Type="http://schemas.openxmlformats.org/officeDocument/2006/relationships/image" Target="../media/image51.png"/><Relationship Id="rId346" Type="http://schemas.openxmlformats.org/officeDocument/2006/relationships/customXml" Target="../ink/ink291.xml"/><Relationship Id="rId388" Type="http://schemas.openxmlformats.org/officeDocument/2006/relationships/customXml" Target="../ink/ink325.xml"/><Relationship Id="rId85" Type="http://schemas.openxmlformats.org/officeDocument/2006/relationships/customXml" Target="../ink/ink63.xml"/><Relationship Id="rId150" Type="http://schemas.openxmlformats.org/officeDocument/2006/relationships/customXml" Target="../ink/ink123.xml"/><Relationship Id="rId192" Type="http://schemas.openxmlformats.org/officeDocument/2006/relationships/customXml" Target="../ink/ink158.xml"/><Relationship Id="rId206" Type="http://schemas.openxmlformats.org/officeDocument/2006/relationships/customXml" Target="../ink/ink172.xml"/><Relationship Id="rId413" Type="http://schemas.openxmlformats.org/officeDocument/2006/relationships/customXml" Target="../ink/ink348.xml"/><Relationship Id="rId248" Type="http://schemas.openxmlformats.org/officeDocument/2006/relationships/customXml" Target="../ink/ink209.xml"/><Relationship Id="rId12" Type="http://schemas.openxmlformats.org/officeDocument/2006/relationships/customXml" Target="../ink/ink7.xml"/><Relationship Id="rId108" Type="http://schemas.openxmlformats.org/officeDocument/2006/relationships/customXml" Target="../ink/ink84.xml"/><Relationship Id="rId315" Type="http://schemas.openxmlformats.org/officeDocument/2006/relationships/customXml" Target="../ink/ink262.xml"/><Relationship Id="rId357" Type="http://schemas.openxmlformats.org/officeDocument/2006/relationships/customXml" Target="../ink/ink298.xml"/><Relationship Id="rId54" Type="http://schemas.openxmlformats.org/officeDocument/2006/relationships/customXml" Target="../ink/ink40.xml"/><Relationship Id="rId96" Type="http://schemas.openxmlformats.org/officeDocument/2006/relationships/customXml" Target="../ink/ink73.xml"/><Relationship Id="rId161" Type="http://schemas.openxmlformats.org/officeDocument/2006/relationships/customXml" Target="../ink/ink133.xml"/><Relationship Id="rId217" Type="http://schemas.openxmlformats.org/officeDocument/2006/relationships/customXml" Target="../ink/ink182.xml"/><Relationship Id="rId399" Type="http://schemas.openxmlformats.org/officeDocument/2006/relationships/customXml" Target="../ink/ink334.xml"/><Relationship Id="rId259" Type="http://schemas.openxmlformats.org/officeDocument/2006/relationships/customXml" Target="../ink/ink219.xml"/><Relationship Id="rId424" Type="http://schemas.openxmlformats.org/officeDocument/2006/relationships/image" Target="../media/image68.png"/><Relationship Id="rId23" Type="http://schemas.openxmlformats.org/officeDocument/2006/relationships/image" Target="../media/image9.png"/><Relationship Id="rId119" Type="http://schemas.openxmlformats.org/officeDocument/2006/relationships/customXml" Target="../ink/ink94.xml"/><Relationship Id="rId270" Type="http://schemas.openxmlformats.org/officeDocument/2006/relationships/customXml" Target="../ink/ink228.xml"/><Relationship Id="rId326" Type="http://schemas.openxmlformats.org/officeDocument/2006/relationships/customXml" Target="../ink/ink272.xml"/><Relationship Id="rId65" Type="http://schemas.openxmlformats.org/officeDocument/2006/relationships/customXml" Target="../ink/ink47.xml"/><Relationship Id="rId130" Type="http://schemas.openxmlformats.org/officeDocument/2006/relationships/customXml" Target="../ink/ink104.xml"/><Relationship Id="rId368" Type="http://schemas.openxmlformats.org/officeDocument/2006/relationships/customXml" Target="../ink/ink307.xml"/><Relationship Id="rId172" Type="http://schemas.openxmlformats.org/officeDocument/2006/relationships/customXml" Target="../ink/ink143.xml"/><Relationship Id="rId228" Type="http://schemas.openxmlformats.org/officeDocument/2006/relationships/customXml" Target="../ink/ink191.xml"/><Relationship Id="rId435" Type="http://schemas.openxmlformats.org/officeDocument/2006/relationships/image" Target="../media/image73.png"/><Relationship Id="rId281" Type="http://schemas.openxmlformats.org/officeDocument/2006/relationships/customXml" Target="../ink/ink237.xml"/><Relationship Id="rId337" Type="http://schemas.openxmlformats.org/officeDocument/2006/relationships/image" Target="../media/image56.png"/><Relationship Id="rId34" Type="http://schemas.openxmlformats.org/officeDocument/2006/relationships/customXml" Target="../ink/ink24.xml"/><Relationship Id="rId76" Type="http://schemas.openxmlformats.org/officeDocument/2006/relationships/customXml" Target="../ink/ink56.xml"/><Relationship Id="rId141" Type="http://schemas.openxmlformats.org/officeDocument/2006/relationships/image" Target="../media/image28.png"/><Relationship Id="rId379" Type="http://schemas.openxmlformats.org/officeDocument/2006/relationships/image" Target="../media/image63.png"/><Relationship Id="rId7" Type="http://schemas.openxmlformats.org/officeDocument/2006/relationships/image" Target="../media/image5.png"/><Relationship Id="rId183" Type="http://schemas.openxmlformats.org/officeDocument/2006/relationships/customXml" Target="../ink/ink149.xml"/><Relationship Id="rId239" Type="http://schemas.openxmlformats.org/officeDocument/2006/relationships/customXml" Target="../ink/ink200.xml"/><Relationship Id="rId390" Type="http://schemas.openxmlformats.org/officeDocument/2006/relationships/image" Target="../media/image65.png"/><Relationship Id="rId404" Type="http://schemas.openxmlformats.org/officeDocument/2006/relationships/customXml" Target="../ink/ink339.xml"/><Relationship Id="rId250" Type="http://schemas.openxmlformats.org/officeDocument/2006/relationships/customXml" Target="../ink/ink211.xml"/><Relationship Id="rId292" Type="http://schemas.openxmlformats.org/officeDocument/2006/relationships/customXml" Target="../ink/ink245.xml"/><Relationship Id="rId306" Type="http://schemas.openxmlformats.org/officeDocument/2006/relationships/image" Target="../media/image52.png"/><Relationship Id="rId45" Type="http://schemas.openxmlformats.org/officeDocument/2006/relationships/customXml" Target="../ink/ink32.xml"/><Relationship Id="rId87" Type="http://schemas.openxmlformats.org/officeDocument/2006/relationships/customXml" Target="../ink/ink65.xml"/><Relationship Id="rId110" Type="http://schemas.openxmlformats.org/officeDocument/2006/relationships/customXml" Target="../ink/ink86.xml"/><Relationship Id="rId348" Type="http://schemas.openxmlformats.org/officeDocument/2006/relationships/customXml" Target="../ink/ink293.xml"/><Relationship Id="rId152" Type="http://schemas.openxmlformats.org/officeDocument/2006/relationships/customXml" Target="../ink/ink125.xml"/><Relationship Id="rId194" Type="http://schemas.openxmlformats.org/officeDocument/2006/relationships/customXml" Target="../ink/ink160.xml"/><Relationship Id="rId208" Type="http://schemas.openxmlformats.org/officeDocument/2006/relationships/customXml" Target="../ink/ink174.xml"/><Relationship Id="rId415" Type="http://schemas.openxmlformats.org/officeDocument/2006/relationships/customXml" Target="../ink/ink350.xml"/><Relationship Id="rId261" Type="http://schemas.openxmlformats.org/officeDocument/2006/relationships/customXml" Target="../ink/ink221.xml"/><Relationship Id="rId14" Type="http://schemas.openxmlformats.org/officeDocument/2006/relationships/customXml" Target="../ink/ink9.xml"/><Relationship Id="rId56" Type="http://schemas.openxmlformats.org/officeDocument/2006/relationships/customXml" Target="../ink/ink41.xml"/><Relationship Id="rId317" Type="http://schemas.openxmlformats.org/officeDocument/2006/relationships/customXml" Target="../ink/ink264.xml"/><Relationship Id="rId359" Type="http://schemas.openxmlformats.org/officeDocument/2006/relationships/customXml" Target="../ink/ink299.xml"/><Relationship Id="rId98" Type="http://schemas.openxmlformats.org/officeDocument/2006/relationships/customXml" Target="../ink/ink74.xml"/><Relationship Id="rId121" Type="http://schemas.openxmlformats.org/officeDocument/2006/relationships/customXml" Target="../ink/ink96.xml"/><Relationship Id="rId163" Type="http://schemas.openxmlformats.org/officeDocument/2006/relationships/customXml" Target="../ink/ink135.xml"/><Relationship Id="rId219" Type="http://schemas.openxmlformats.org/officeDocument/2006/relationships/customXml" Target="../ink/ink184.xml"/><Relationship Id="rId370" Type="http://schemas.openxmlformats.org/officeDocument/2006/relationships/customXml" Target="../ink/ink309.xml"/><Relationship Id="rId426" Type="http://schemas.openxmlformats.org/officeDocument/2006/relationships/customXml" Target="../ink/ink359.xml"/><Relationship Id="rId230" Type="http://schemas.openxmlformats.org/officeDocument/2006/relationships/customXml" Target="../ink/ink192.xml"/><Relationship Id="rId25" Type="http://schemas.openxmlformats.org/officeDocument/2006/relationships/image" Target="../media/image10.png"/><Relationship Id="rId67" Type="http://schemas.openxmlformats.org/officeDocument/2006/relationships/customXml" Target="../ink/ink48.xml"/><Relationship Id="rId272" Type="http://schemas.openxmlformats.org/officeDocument/2006/relationships/customXml" Target="../ink/ink229.xml"/><Relationship Id="rId328" Type="http://schemas.openxmlformats.org/officeDocument/2006/relationships/customXml" Target="../ink/ink274.xml"/><Relationship Id="rId132" Type="http://schemas.openxmlformats.org/officeDocument/2006/relationships/customXml" Target="../ink/ink106.xml"/><Relationship Id="rId174" Type="http://schemas.openxmlformats.org/officeDocument/2006/relationships/customXml" Target="../ink/ink144.xml"/><Relationship Id="rId381" Type="http://schemas.openxmlformats.org/officeDocument/2006/relationships/customXml" Target="../ink/ink319.xml"/><Relationship Id="rId241" Type="http://schemas.openxmlformats.org/officeDocument/2006/relationships/customXml" Target="../ink/ink202.xml"/><Relationship Id="rId437" Type="http://schemas.openxmlformats.org/officeDocument/2006/relationships/image" Target="../media/image74.png"/><Relationship Id="rId36" Type="http://schemas.openxmlformats.org/officeDocument/2006/relationships/customXml" Target="../ink/ink26.xml"/><Relationship Id="rId283" Type="http://schemas.openxmlformats.org/officeDocument/2006/relationships/customXml" Target="../ink/ink239.xml"/><Relationship Id="rId339" Type="http://schemas.openxmlformats.org/officeDocument/2006/relationships/customXml" Target="../ink/ink284.xml"/><Relationship Id="rId78" Type="http://schemas.openxmlformats.org/officeDocument/2006/relationships/image" Target="../media/image22.png"/><Relationship Id="rId101" Type="http://schemas.openxmlformats.org/officeDocument/2006/relationships/customXml" Target="../ink/ink77.xml"/><Relationship Id="rId143" Type="http://schemas.openxmlformats.org/officeDocument/2006/relationships/customXml" Target="../ink/ink116.xml"/><Relationship Id="rId185" Type="http://schemas.openxmlformats.org/officeDocument/2006/relationships/customXml" Target="../ink/ink151.xml"/><Relationship Id="rId350" Type="http://schemas.openxmlformats.org/officeDocument/2006/relationships/customXml" Target="../ink/ink294.xml"/><Relationship Id="rId406" Type="http://schemas.openxmlformats.org/officeDocument/2006/relationships/customXml" Target="../ink/ink341.xml"/><Relationship Id="rId9" Type="http://schemas.openxmlformats.org/officeDocument/2006/relationships/image" Target="../media/image6.png"/><Relationship Id="rId210" Type="http://schemas.openxmlformats.org/officeDocument/2006/relationships/customXml" Target="../ink/ink176.xml"/><Relationship Id="rId392" Type="http://schemas.openxmlformats.org/officeDocument/2006/relationships/customXml" Target="../ink/ink328.xml"/><Relationship Id="rId252" Type="http://schemas.openxmlformats.org/officeDocument/2006/relationships/customXml" Target="../ink/ink213.xml"/><Relationship Id="rId294" Type="http://schemas.openxmlformats.org/officeDocument/2006/relationships/customXml" Target="../ink/ink247.xml"/><Relationship Id="rId308" Type="http://schemas.openxmlformats.org/officeDocument/2006/relationships/customXml" Target="../ink/ink257.xml"/><Relationship Id="rId47" Type="http://schemas.openxmlformats.org/officeDocument/2006/relationships/image" Target="../media/image15.png"/><Relationship Id="rId89" Type="http://schemas.openxmlformats.org/officeDocument/2006/relationships/customXml" Target="../ink/ink67.xml"/><Relationship Id="rId112" Type="http://schemas.openxmlformats.org/officeDocument/2006/relationships/customXml" Target="../ink/ink88.xml"/><Relationship Id="rId154" Type="http://schemas.openxmlformats.org/officeDocument/2006/relationships/image" Target="../media/image29.png"/><Relationship Id="rId361" Type="http://schemas.openxmlformats.org/officeDocument/2006/relationships/image" Target="../media/image62.png"/><Relationship Id="rId196" Type="http://schemas.openxmlformats.org/officeDocument/2006/relationships/customXml" Target="../ink/ink162.xml"/><Relationship Id="rId417" Type="http://schemas.openxmlformats.org/officeDocument/2006/relationships/customXml" Target="../ink/ink352.xml"/><Relationship Id="rId16" Type="http://schemas.openxmlformats.org/officeDocument/2006/relationships/customXml" Target="../ink/ink10.xml"/><Relationship Id="rId221" Type="http://schemas.openxmlformats.org/officeDocument/2006/relationships/customXml" Target="../ink/ink186.xml"/><Relationship Id="rId263" Type="http://schemas.openxmlformats.org/officeDocument/2006/relationships/image" Target="../media/image42.png"/><Relationship Id="rId319" Type="http://schemas.openxmlformats.org/officeDocument/2006/relationships/customXml" Target="../ink/ink266.xml"/><Relationship Id="rId58" Type="http://schemas.openxmlformats.org/officeDocument/2006/relationships/customXml" Target="../ink/ink42.xml"/><Relationship Id="rId123" Type="http://schemas.openxmlformats.org/officeDocument/2006/relationships/image" Target="../media/image27.png"/><Relationship Id="rId330" Type="http://schemas.openxmlformats.org/officeDocument/2006/relationships/customXml" Target="../ink/ink276.xml"/><Relationship Id="rId165" Type="http://schemas.openxmlformats.org/officeDocument/2006/relationships/customXml" Target="../ink/ink137.xml"/><Relationship Id="rId372" Type="http://schemas.openxmlformats.org/officeDocument/2006/relationships/customXml" Target="../ink/ink311.xml"/><Relationship Id="rId428" Type="http://schemas.openxmlformats.org/officeDocument/2006/relationships/customXml" Target="../ink/ink360.xml"/><Relationship Id="rId232" Type="http://schemas.openxmlformats.org/officeDocument/2006/relationships/customXml" Target="../ink/ink194.xml"/><Relationship Id="rId274" Type="http://schemas.openxmlformats.org/officeDocument/2006/relationships/customXml" Target="../ink/ink230.xml"/><Relationship Id="rId27" Type="http://schemas.openxmlformats.org/officeDocument/2006/relationships/customXml" Target="../ink/ink18.xml"/><Relationship Id="rId69" Type="http://schemas.openxmlformats.org/officeDocument/2006/relationships/image" Target="../media/image21.png"/><Relationship Id="rId134" Type="http://schemas.openxmlformats.org/officeDocument/2006/relationships/customXml" Target="../ink/ink108.xml"/><Relationship Id="rId80" Type="http://schemas.openxmlformats.org/officeDocument/2006/relationships/customXml" Target="../ink/ink59.xml"/><Relationship Id="rId176" Type="http://schemas.openxmlformats.org/officeDocument/2006/relationships/customXml" Target="../ink/ink145.xml"/><Relationship Id="rId341" Type="http://schemas.openxmlformats.org/officeDocument/2006/relationships/customXml" Target="../ink/ink286.xml"/><Relationship Id="rId383" Type="http://schemas.openxmlformats.org/officeDocument/2006/relationships/image" Target="../media/image64.png"/><Relationship Id="rId201" Type="http://schemas.openxmlformats.org/officeDocument/2006/relationships/customXml" Target="../ink/ink167.xml"/><Relationship Id="rId243" Type="http://schemas.openxmlformats.org/officeDocument/2006/relationships/customXml" Target="../ink/ink204.xml"/><Relationship Id="rId285" Type="http://schemas.openxmlformats.org/officeDocument/2006/relationships/customXml" Target="../ink/ink241.xml"/><Relationship Id="rId38" Type="http://schemas.openxmlformats.org/officeDocument/2006/relationships/image" Target="../media/image12.png"/><Relationship Id="rId103" Type="http://schemas.openxmlformats.org/officeDocument/2006/relationships/customXml" Target="../ink/ink79.xml"/><Relationship Id="rId310" Type="http://schemas.openxmlformats.org/officeDocument/2006/relationships/customXml" Target="../ink/ink258.xml"/><Relationship Id="rId91" Type="http://schemas.openxmlformats.org/officeDocument/2006/relationships/customXml" Target="../ink/ink69.xml"/><Relationship Id="rId145" Type="http://schemas.openxmlformats.org/officeDocument/2006/relationships/customXml" Target="../ink/ink118.xml"/><Relationship Id="rId187" Type="http://schemas.openxmlformats.org/officeDocument/2006/relationships/customXml" Target="../ink/ink153.xml"/><Relationship Id="rId352" Type="http://schemas.openxmlformats.org/officeDocument/2006/relationships/customXml" Target="../ink/ink295.xml"/><Relationship Id="rId394" Type="http://schemas.openxmlformats.org/officeDocument/2006/relationships/customXml" Target="../ink/ink330.xml"/><Relationship Id="rId408" Type="http://schemas.openxmlformats.org/officeDocument/2006/relationships/customXml" Target="../ink/ink343.xml"/><Relationship Id="rId212" Type="http://schemas.openxmlformats.org/officeDocument/2006/relationships/image" Target="../media/image36.png"/><Relationship Id="rId254" Type="http://schemas.openxmlformats.org/officeDocument/2006/relationships/image" Target="../media/image41.png"/><Relationship Id="rId49" Type="http://schemas.openxmlformats.org/officeDocument/2006/relationships/customXml" Target="../ink/ink35.xml"/><Relationship Id="rId114" Type="http://schemas.openxmlformats.org/officeDocument/2006/relationships/customXml" Target="../ink/ink90.xml"/><Relationship Id="rId296" Type="http://schemas.openxmlformats.org/officeDocument/2006/relationships/image" Target="../media/image49.png"/><Relationship Id="rId60" Type="http://schemas.openxmlformats.org/officeDocument/2006/relationships/image" Target="../media/image18.png"/><Relationship Id="rId81" Type="http://schemas.openxmlformats.org/officeDocument/2006/relationships/customXml" Target="../ink/ink60.xml"/><Relationship Id="rId135" Type="http://schemas.openxmlformats.org/officeDocument/2006/relationships/customXml" Target="../ink/ink109.xml"/><Relationship Id="rId156" Type="http://schemas.openxmlformats.org/officeDocument/2006/relationships/customXml" Target="../ink/ink128.xml"/><Relationship Id="rId177" Type="http://schemas.openxmlformats.org/officeDocument/2006/relationships/image" Target="../media/image33.png"/><Relationship Id="rId198" Type="http://schemas.openxmlformats.org/officeDocument/2006/relationships/customXml" Target="../ink/ink164.xml"/><Relationship Id="rId321" Type="http://schemas.openxmlformats.org/officeDocument/2006/relationships/customXml" Target="../ink/ink268.xml"/><Relationship Id="rId342" Type="http://schemas.openxmlformats.org/officeDocument/2006/relationships/customXml" Target="../ink/ink287.xml"/><Relationship Id="rId363" Type="http://schemas.openxmlformats.org/officeDocument/2006/relationships/customXml" Target="../ink/ink302.xml"/><Relationship Id="rId384" Type="http://schemas.openxmlformats.org/officeDocument/2006/relationships/customXml" Target="../ink/ink321.xml"/><Relationship Id="rId419" Type="http://schemas.openxmlformats.org/officeDocument/2006/relationships/customXml" Target="../ink/ink354.xml"/><Relationship Id="rId202" Type="http://schemas.openxmlformats.org/officeDocument/2006/relationships/customXml" Target="../ink/ink168.xml"/><Relationship Id="rId223" Type="http://schemas.openxmlformats.org/officeDocument/2006/relationships/customXml" Target="../ink/ink188.xml"/><Relationship Id="rId244" Type="http://schemas.openxmlformats.org/officeDocument/2006/relationships/customXml" Target="../ink/ink205.xml"/><Relationship Id="rId430" Type="http://schemas.openxmlformats.org/officeDocument/2006/relationships/customXml" Target="../ink/ink361.xml"/><Relationship Id="rId18" Type="http://schemas.openxmlformats.org/officeDocument/2006/relationships/customXml" Target="../ink/ink12.xml"/><Relationship Id="rId39" Type="http://schemas.openxmlformats.org/officeDocument/2006/relationships/customXml" Target="../ink/ink28.xml"/><Relationship Id="rId265" Type="http://schemas.openxmlformats.org/officeDocument/2006/relationships/customXml" Target="../ink/ink224.xml"/><Relationship Id="rId286" Type="http://schemas.openxmlformats.org/officeDocument/2006/relationships/image" Target="../media/image46.png"/><Relationship Id="rId50" Type="http://schemas.openxmlformats.org/officeDocument/2006/relationships/customXml" Target="../ink/ink36.xml"/><Relationship Id="rId104" Type="http://schemas.openxmlformats.org/officeDocument/2006/relationships/customXml" Target="../ink/ink80.xml"/><Relationship Id="rId125" Type="http://schemas.openxmlformats.org/officeDocument/2006/relationships/customXml" Target="../ink/ink99.xml"/><Relationship Id="rId146" Type="http://schemas.openxmlformats.org/officeDocument/2006/relationships/customXml" Target="../ink/ink119.xml"/><Relationship Id="rId167" Type="http://schemas.openxmlformats.org/officeDocument/2006/relationships/customXml" Target="../ink/ink139.xml"/><Relationship Id="rId188" Type="http://schemas.openxmlformats.org/officeDocument/2006/relationships/customXml" Target="../ink/ink154.xml"/><Relationship Id="rId311" Type="http://schemas.openxmlformats.org/officeDocument/2006/relationships/image" Target="../media/image54.png"/><Relationship Id="rId332" Type="http://schemas.openxmlformats.org/officeDocument/2006/relationships/customXml" Target="../ink/ink278.xml"/><Relationship Id="rId353" Type="http://schemas.openxmlformats.org/officeDocument/2006/relationships/image" Target="../media/image59.png"/><Relationship Id="rId374" Type="http://schemas.openxmlformats.org/officeDocument/2006/relationships/customXml" Target="../ink/ink313.xml"/><Relationship Id="rId395" Type="http://schemas.openxmlformats.org/officeDocument/2006/relationships/customXml" Target="../ink/ink331.xml"/><Relationship Id="rId409" Type="http://schemas.openxmlformats.org/officeDocument/2006/relationships/customXml" Target="../ink/ink344.xml"/><Relationship Id="rId71" Type="http://schemas.openxmlformats.org/officeDocument/2006/relationships/customXml" Target="../ink/ink51.xml"/><Relationship Id="rId92" Type="http://schemas.openxmlformats.org/officeDocument/2006/relationships/customXml" Target="../ink/ink70.xml"/><Relationship Id="rId213" Type="http://schemas.openxmlformats.org/officeDocument/2006/relationships/customXml" Target="../ink/ink178.xml"/><Relationship Id="rId234" Type="http://schemas.openxmlformats.org/officeDocument/2006/relationships/customXml" Target="../ink/ink196.xml"/><Relationship Id="rId420" Type="http://schemas.openxmlformats.org/officeDocument/2006/relationships/customXml" Target="../ink/ink355.xml"/><Relationship Id="rId2" Type="http://schemas.openxmlformats.org/officeDocument/2006/relationships/customXml" Target="../ink/ink1.xml"/><Relationship Id="rId29" Type="http://schemas.openxmlformats.org/officeDocument/2006/relationships/customXml" Target="../ink/ink19.xml"/><Relationship Id="rId255" Type="http://schemas.openxmlformats.org/officeDocument/2006/relationships/customXml" Target="../ink/ink215.xml"/><Relationship Id="rId276" Type="http://schemas.openxmlformats.org/officeDocument/2006/relationships/customXml" Target="../ink/ink232.xml"/><Relationship Id="rId297" Type="http://schemas.openxmlformats.org/officeDocument/2006/relationships/customXml" Target="../ink/ink249.xml"/><Relationship Id="rId40" Type="http://schemas.openxmlformats.org/officeDocument/2006/relationships/image" Target="../media/image13.png"/><Relationship Id="rId115" Type="http://schemas.openxmlformats.org/officeDocument/2006/relationships/image" Target="../media/image26.png"/><Relationship Id="rId136" Type="http://schemas.openxmlformats.org/officeDocument/2006/relationships/customXml" Target="../ink/ink110.xml"/><Relationship Id="rId157" Type="http://schemas.openxmlformats.org/officeDocument/2006/relationships/customXml" Target="../ink/ink129.xml"/><Relationship Id="rId178" Type="http://schemas.openxmlformats.org/officeDocument/2006/relationships/customXml" Target="../ink/ink146.xml"/><Relationship Id="rId301" Type="http://schemas.openxmlformats.org/officeDocument/2006/relationships/customXml" Target="../ink/ink253.xml"/><Relationship Id="rId322" Type="http://schemas.openxmlformats.org/officeDocument/2006/relationships/customXml" Target="../ink/ink269.xml"/><Relationship Id="rId343" Type="http://schemas.openxmlformats.org/officeDocument/2006/relationships/customXml" Target="../ink/ink288.xml"/><Relationship Id="rId364" Type="http://schemas.openxmlformats.org/officeDocument/2006/relationships/customXml" Target="../ink/ink303.xml"/><Relationship Id="rId61" Type="http://schemas.openxmlformats.org/officeDocument/2006/relationships/customXml" Target="../ink/ink44.xml"/><Relationship Id="rId82" Type="http://schemas.openxmlformats.org/officeDocument/2006/relationships/customXml" Target="../ink/ink61.xml"/><Relationship Id="rId199" Type="http://schemas.openxmlformats.org/officeDocument/2006/relationships/customXml" Target="../ink/ink165.xml"/><Relationship Id="rId203" Type="http://schemas.openxmlformats.org/officeDocument/2006/relationships/customXml" Target="../ink/ink169.xml"/><Relationship Id="rId385" Type="http://schemas.openxmlformats.org/officeDocument/2006/relationships/customXml" Target="../ink/ink322.xml"/><Relationship Id="rId19" Type="http://schemas.openxmlformats.org/officeDocument/2006/relationships/customXml" Target="../ink/ink13.xml"/><Relationship Id="rId224" Type="http://schemas.openxmlformats.org/officeDocument/2006/relationships/customXml" Target="../ink/ink189.xml"/><Relationship Id="rId245" Type="http://schemas.openxmlformats.org/officeDocument/2006/relationships/customXml" Target="../ink/ink206.xml"/><Relationship Id="rId266" Type="http://schemas.openxmlformats.org/officeDocument/2006/relationships/image" Target="../media/image43.png"/><Relationship Id="rId287" Type="http://schemas.openxmlformats.org/officeDocument/2006/relationships/customXml" Target="../ink/ink242.xml"/><Relationship Id="rId410" Type="http://schemas.openxmlformats.org/officeDocument/2006/relationships/customXml" Target="../ink/ink345.xml"/><Relationship Id="rId431" Type="http://schemas.openxmlformats.org/officeDocument/2006/relationships/image" Target="../media/image71.png"/><Relationship Id="rId30" Type="http://schemas.openxmlformats.org/officeDocument/2006/relationships/customXml" Target="../ink/ink20.xml"/><Relationship Id="rId105" Type="http://schemas.openxmlformats.org/officeDocument/2006/relationships/customXml" Target="../ink/ink81.xml"/><Relationship Id="rId126" Type="http://schemas.openxmlformats.org/officeDocument/2006/relationships/customXml" Target="../ink/ink100.xml"/><Relationship Id="rId147" Type="http://schemas.openxmlformats.org/officeDocument/2006/relationships/customXml" Target="../ink/ink120.xml"/><Relationship Id="rId168" Type="http://schemas.openxmlformats.org/officeDocument/2006/relationships/customXml" Target="../ink/ink140.xml"/><Relationship Id="rId312" Type="http://schemas.openxmlformats.org/officeDocument/2006/relationships/customXml" Target="../ink/ink259.xml"/><Relationship Id="rId333" Type="http://schemas.openxmlformats.org/officeDocument/2006/relationships/customXml" Target="../ink/ink279.xml"/><Relationship Id="rId354" Type="http://schemas.openxmlformats.org/officeDocument/2006/relationships/customXml" Target="../ink/ink296.xml"/><Relationship Id="rId51" Type="http://schemas.openxmlformats.org/officeDocument/2006/relationships/customXml" Target="../ink/ink37.xml"/><Relationship Id="rId72" Type="http://schemas.openxmlformats.org/officeDocument/2006/relationships/customXml" Target="../ink/ink52.xml"/><Relationship Id="rId93" Type="http://schemas.openxmlformats.org/officeDocument/2006/relationships/customXml" Target="../ink/ink71.xml"/><Relationship Id="rId189" Type="http://schemas.openxmlformats.org/officeDocument/2006/relationships/customXml" Target="../ink/ink155.xml"/><Relationship Id="rId375" Type="http://schemas.openxmlformats.org/officeDocument/2006/relationships/customXml" Target="../ink/ink314.xml"/><Relationship Id="rId396" Type="http://schemas.openxmlformats.org/officeDocument/2006/relationships/customXml" Target="../ink/ink332.xml"/><Relationship Id="rId3" Type="http://schemas.openxmlformats.org/officeDocument/2006/relationships/image" Target="../media/image3.png"/><Relationship Id="rId214" Type="http://schemas.openxmlformats.org/officeDocument/2006/relationships/customXml" Target="../ink/ink179.xml"/><Relationship Id="rId235" Type="http://schemas.openxmlformats.org/officeDocument/2006/relationships/customXml" Target="../ink/ink197.xml"/><Relationship Id="rId256" Type="http://schemas.openxmlformats.org/officeDocument/2006/relationships/customXml" Target="../ink/ink216.xml"/><Relationship Id="rId277" Type="http://schemas.openxmlformats.org/officeDocument/2006/relationships/customXml" Target="../ink/ink233.xml"/><Relationship Id="rId298" Type="http://schemas.openxmlformats.org/officeDocument/2006/relationships/customXml" Target="../ink/ink250.xml"/><Relationship Id="rId400" Type="http://schemas.openxmlformats.org/officeDocument/2006/relationships/customXml" Target="../ink/ink335.xml"/><Relationship Id="rId421" Type="http://schemas.openxmlformats.org/officeDocument/2006/relationships/image" Target="../media/image67.png"/><Relationship Id="rId116" Type="http://schemas.openxmlformats.org/officeDocument/2006/relationships/customXml" Target="../ink/ink91.xml"/><Relationship Id="rId137" Type="http://schemas.openxmlformats.org/officeDocument/2006/relationships/customXml" Target="../ink/ink111.xml"/><Relationship Id="rId158" Type="http://schemas.openxmlformats.org/officeDocument/2006/relationships/customXml" Target="../ink/ink130.xml"/><Relationship Id="rId302" Type="http://schemas.openxmlformats.org/officeDocument/2006/relationships/image" Target="../media/image50.png"/><Relationship Id="rId323" Type="http://schemas.openxmlformats.org/officeDocument/2006/relationships/customXml" Target="../ink/ink270.xml"/><Relationship Id="rId344" Type="http://schemas.openxmlformats.org/officeDocument/2006/relationships/customXml" Target="../ink/ink289.xml"/><Relationship Id="rId20" Type="http://schemas.openxmlformats.org/officeDocument/2006/relationships/customXml" Target="../ink/ink14.xml"/><Relationship Id="rId41" Type="http://schemas.openxmlformats.org/officeDocument/2006/relationships/customXml" Target="../ink/ink29.xml"/><Relationship Id="rId62" Type="http://schemas.openxmlformats.org/officeDocument/2006/relationships/customXml" Target="../ink/ink45.xml"/><Relationship Id="rId83" Type="http://schemas.openxmlformats.org/officeDocument/2006/relationships/image" Target="../media/image23.png"/><Relationship Id="rId179" Type="http://schemas.openxmlformats.org/officeDocument/2006/relationships/image" Target="../media/image34.png"/><Relationship Id="rId365" Type="http://schemas.openxmlformats.org/officeDocument/2006/relationships/customXml" Target="../ink/ink304.xml"/><Relationship Id="rId386" Type="http://schemas.openxmlformats.org/officeDocument/2006/relationships/customXml" Target="../ink/ink323.xml"/><Relationship Id="rId190" Type="http://schemas.openxmlformats.org/officeDocument/2006/relationships/customXml" Target="../ink/ink156.xml"/><Relationship Id="rId204" Type="http://schemas.openxmlformats.org/officeDocument/2006/relationships/customXml" Target="../ink/ink170.xml"/><Relationship Id="rId225" Type="http://schemas.openxmlformats.org/officeDocument/2006/relationships/image" Target="../media/image37.png"/><Relationship Id="rId246" Type="http://schemas.openxmlformats.org/officeDocument/2006/relationships/customXml" Target="../ink/ink207.xml"/><Relationship Id="rId267" Type="http://schemas.openxmlformats.org/officeDocument/2006/relationships/customXml" Target="../ink/ink225.xml"/><Relationship Id="rId288" Type="http://schemas.openxmlformats.org/officeDocument/2006/relationships/image" Target="../media/image47.png"/><Relationship Id="rId411" Type="http://schemas.openxmlformats.org/officeDocument/2006/relationships/customXml" Target="../ink/ink346.xml"/><Relationship Id="rId432" Type="http://schemas.openxmlformats.org/officeDocument/2006/relationships/customXml" Target="../ink/ink362.xml"/><Relationship Id="rId106" Type="http://schemas.openxmlformats.org/officeDocument/2006/relationships/customXml" Target="../ink/ink82.xml"/><Relationship Id="rId127" Type="http://schemas.openxmlformats.org/officeDocument/2006/relationships/customXml" Target="../ink/ink101.xml"/><Relationship Id="rId313" Type="http://schemas.openxmlformats.org/officeDocument/2006/relationships/customXml" Target="../ink/ink260.xml"/><Relationship Id="rId10" Type="http://schemas.openxmlformats.org/officeDocument/2006/relationships/customXml" Target="../ink/ink5.xml"/><Relationship Id="rId31" Type="http://schemas.openxmlformats.org/officeDocument/2006/relationships/customXml" Target="../ink/ink21.xml"/><Relationship Id="rId52" Type="http://schemas.openxmlformats.org/officeDocument/2006/relationships/customXml" Target="../ink/ink38.xml"/><Relationship Id="rId73" Type="http://schemas.openxmlformats.org/officeDocument/2006/relationships/customXml" Target="../ink/ink53.xml"/><Relationship Id="rId94" Type="http://schemas.openxmlformats.org/officeDocument/2006/relationships/customXml" Target="../ink/ink72.xml"/><Relationship Id="rId148" Type="http://schemas.openxmlformats.org/officeDocument/2006/relationships/customXml" Target="../ink/ink121.xml"/><Relationship Id="rId169" Type="http://schemas.openxmlformats.org/officeDocument/2006/relationships/customXml" Target="../ink/ink141.xml"/><Relationship Id="rId334" Type="http://schemas.openxmlformats.org/officeDocument/2006/relationships/customXml" Target="../ink/ink280.xml"/><Relationship Id="rId355" Type="http://schemas.openxmlformats.org/officeDocument/2006/relationships/customXml" Target="../ink/ink297.xml"/><Relationship Id="rId376" Type="http://schemas.openxmlformats.org/officeDocument/2006/relationships/customXml" Target="../ink/ink315.xml"/><Relationship Id="rId397" Type="http://schemas.openxmlformats.org/officeDocument/2006/relationships/customXml" Target="../ink/ink333.xml"/><Relationship Id="rId4" Type="http://schemas.openxmlformats.org/officeDocument/2006/relationships/customXml" Target="../ink/ink2.xml"/><Relationship Id="rId180" Type="http://schemas.openxmlformats.org/officeDocument/2006/relationships/customXml" Target="../ink/ink147.xml"/><Relationship Id="rId215" Type="http://schemas.openxmlformats.org/officeDocument/2006/relationships/customXml" Target="../ink/ink180.xml"/><Relationship Id="rId236" Type="http://schemas.openxmlformats.org/officeDocument/2006/relationships/image" Target="../media/image40.png"/><Relationship Id="rId257" Type="http://schemas.openxmlformats.org/officeDocument/2006/relationships/customXml" Target="../ink/ink217.xml"/><Relationship Id="rId278" Type="http://schemas.openxmlformats.org/officeDocument/2006/relationships/customXml" Target="../ink/ink234.xml"/><Relationship Id="rId401" Type="http://schemas.openxmlformats.org/officeDocument/2006/relationships/customXml" Target="../ink/ink336.xml"/><Relationship Id="rId422" Type="http://schemas.openxmlformats.org/officeDocument/2006/relationships/customXml" Target="../ink/ink356.xml"/><Relationship Id="rId303" Type="http://schemas.openxmlformats.org/officeDocument/2006/relationships/customXml" Target="../ink/ink254.xml"/><Relationship Id="rId42" Type="http://schemas.openxmlformats.org/officeDocument/2006/relationships/customXml" Target="../ink/ink30.xml"/><Relationship Id="rId84" Type="http://schemas.openxmlformats.org/officeDocument/2006/relationships/customXml" Target="../ink/ink62.xml"/><Relationship Id="rId138" Type="http://schemas.openxmlformats.org/officeDocument/2006/relationships/customXml" Target="../ink/ink112.xml"/><Relationship Id="rId345" Type="http://schemas.openxmlformats.org/officeDocument/2006/relationships/customXml" Target="../ink/ink290.xml"/><Relationship Id="rId387" Type="http://schemas.openxmlformats.org/officeDocument/2006/relationships/customXml" Target="../ink/ink324.xml"/><Relationship Id="rId191" Type="http://schemas.openxmlformats.org/officeDocument/2006/relationships/customXml" Target="../ink/ink157.xml"/><Relationship Id="rId205" Type="http://schemas.openxmlformats.org/officeDocument/2006/relationships/customXml" Target="../ink/ink171.xml"/><Relationship Id="rId247" Type="http://schemas.openxmlformats.org/officeDocument/2006/relationships/customXml" Target="../ink/ink208.xml"/><Relationship Id="rId412" Type="http://schemas.openxmlformats.org/officeDocument/2006/relationships/customXml" Target="../ink/ink347.xml"/><Relationship Id="rId107" Type="http://schemas.openxmlformats.org/officeDocument/2006/relationships/customXml" Target="../ink/ink83.xml"/><Relationship Id="rId289" Type="http://schemas.openxmlformats.org/officeDocument/2006/relationships/customXml" Target="../ink/ink243.xml"/><Relationship Id="rId11" Type="http://schemas.openxmlformats.org/officeDocument/2006/relationships/customXml" Target="../ink/ink6.xml"/><Relationship Id="rId53" Type="http://schemas.openxmlformats.org/officeDocument/2006/relationships/customXml" Target="../ink/ink39.xml"/><Relationship Id="rId149" Type="http://schemas.openxmlformats.org/officeDocument/2006/relationships/customXml" Target="../ink/ink122.xml"/><Relationship Id="rId314" Type="http://schemas.openxmlformats.org/officeDocument/2006/relationships/customXml" Target="../ink/ink261.xml"/><Relationship Id="rId356" Type="http://schemas.openxmlformats.org/officeDocument/2006/relationships/image" Target="../media/image60.png"/><Relationship Id="rId398" Type="http://schemas.openxmlformats.org/officeDocument/2006/relationships/image" Target="../media/image66.png"/><Relationship Id="rId95" Type="http://schemas.openxmlformats.org/officeDocument/2006/relationships/image" Target="../media/image24.png"/><Relationship Id="rId160" Type="http://schemas.openxmlformats.org/officeDocument/2006/relationships/customXml" Target="../ink/ink132.xml"/><Relationship Id="rId216" Type="http://schemas.openxmlformats.org/officeDocument/2006/relationships/customXml" Target="../ink/ink181.xml"/><Relationship Id="rId423" Type="http://schemas.openxmlformats.org/officeDocument/2006/relationships/customXml" Target="../ink/ink357.xml"/><Relationship Id="rId258" Type="http://schemas.openxmlformats.org/officeDocument/2006/relationships/customXml" Target="../ink/ink218.xml"/><Relationship Id="rId22" Type="http://schemas.openxmlformats.org/officeDocument/2006/relationships/customXml" Target="../ink/ink15.xml"/><Relationship Id="rId64" Type="http://schemas.openxmlformats.org/officeDocument/2006/relationships/image" Target="../media/image19.png"/><Relationship Id="rId118" Type="http://schemas.openxmlformats.org/officeDocument/2006/relationships/customXml" Target="../ink/ink93.xml"/><Relationship Id="rId325" Type="http://schemas.openxmlformats.org/officeDocument/2006/relationships/customXml" Target="../ink/ink271.xml"/><Relationship Id="rId367" Type="http://schemas.openxmlformats.org/officeDocument/2006/relationships/customXml" Target="../ink/ink306.xml"/><Relationship Id="rId171" Type="http://schemas.openxmlformats.org/officeDocument/2006/relationships/customXml" Target="../ink/ink142.xml"/><Relationship Id="rId227" Type="http://schemas.openxmlformats.org/officeDocument/2006/relationships/image" Target="../media/image38.png"/><Relationship Id="rId269" Type="http://schemas.openxmlformats.org/officeDocument/2006/relationships/customXml" Target="../ink/ink227.xml"/><Relationship Id="rId434" Type="http://schemas.openxmlformats.org/officeDocument/2006/relationships/customXml" Target="../ink/ink363.xml"/><Relationship Id="rId33" Type="http://schemas.openxmlformats.org/officeDocument/2006/relationships/customXml" Target="../ink/ink23.xml"/><Relationship Id="rId129" Type="http://schemas.openxmlformats.org/officeDocument/2006/relationships/customXml" Target="../ink/ink103.xml"/><Relationship Id="rId280" Type="http://schemas.openxmlformats.org/officeDocument/2006/relationships/customXml" Target="../ink/ink236.xml"/><Relationship Id="rId336" Type="http://schemas.openxmlformats.org/officeDocument/2006/relationships/customXml" Target="../ink/ink282.xml"/><Relationship Id="rId75" Type="http://schemas.openxmlformats.org/officeDocument/2006/relationships/customXml" Target="../ink/ink55.xml"/><Relationship Id="rId140" Type="http://schemas.openxmlformats.org/officeDocument/2006/relationships/customXml" Target="../ink/ink114.xml"/><Relationship Id="rId182" Type="http://schemas.openxmlformats.org/officeDocument/2006/relationships/customXml" Target="../ink/ink148.xml"/><Relationship Id="rId378" Type="http://schemas.openxmlformats.org/officeDocument/2006/relationships/customXml" Target="../ink/ink317.xml"/><Relationship Id="rId403" Type="http://schemas.openxmlformats.org/officeDocument/2006/relationships/customXml" Target="../ink/ink338.xml"/><Relationship Id="rId6" Type="http://schemas.openxmlformats.org/officeDocument/2006/relationships/customXml" Target="../ink/ink3.xml"/><Relationship Id="rId238" Type="http://schemas.openxmlformats.org/officeDocument/2006/relationships/customXml" Target="../ink/ink199.xml"/><Relationship Id="rId291" Type="http://schemas.openxmlformats.org/officeDocument/2006/relationships/customXml" Target="../ink/ink244.xml"/><Relationship Id="rId305" Type="http://schemas.openxmlformats.org/officeDocument/2006/relationships/customXml" Target="../ink/ink255.xml"/><Relationship Id="rId347" Type="http://schemas.openxmlformats.org/officeDocument/2006/relationships/customXml" Target="../ink/ink292.xml"/><Relationship Id="rId44" Type="http://schemas.openxmlformats.org/officeDocument/2006/relationships/image" Target="../media/image14.png"/><Relationship Id="rId86" Type="http://schemas.openxmlformats.org/officeDocument/2006/relationships/customXml" Target="../ink/ink64.xml"/><Relationship Id="rId151" Type="http://schemas.openxmlformats.org/officeDocument/2006/relationships/customXml" Target="../ink/ink124.xml"/><Relationship Id="rId389" Type="http://schemas.openxmlformats.org/officeDocument/2006/relationships/customXml" Target="../ink/ink326.xml"/><Relationship Id="rId193" Type="http://schemas.openxmlformats.org/officeDocument/2006/relationships/customXml" Target="../ink/ink159.xml"/><Relationship Id="rId207" Type="http://schemas.openxmlformats.org/officeDocument/2006/relationships/customXml" Target="../ink/ink173.xml"/><Relationship Id="rId249" Type="http://schemas.openxmlformats.org/officeDocument/2006/relationships/customXml" Target="../ink/ink210.xml"/><Relationship Id="rId414" Type="http://schemas.openxmlformats.org/officeDocument/2006/relationships/customXml" Target="../ink/ink349.xml"/><Relationship Id="rId13" Type="http://schemas.openxmlformats.org/officeDocument/2006/relationships/customXml" Target="../ink/ink8.xml"/><Relationship Id="rId109" Type="http://schemas.openxmlformats.org/officeDocument/2006/relationships/customXml" Target="../ink/ink85.xml"/><Relationship Id="rId260" Type="http://schemas.openxmlformats.org/officeDocument/2006/relationships/customXml" Target="../ink/ink220.xml"/><Relationship Id="rId316" Type="http://schemas.openxmlformats.org/officeDocument/2006/relationships/customXml" Target="../ink/ink263.xml"/><Relationship Id="rId55" Type="http://schemas.openxmlformats.org/officeDocument/2006/relationships/image" Target="../media/image16.png"/><Relationship Id="rId97" Type="http://schemas.openxmlformats.org/officeDocument/2006/relationships/image" Target="../media/image25.png"/><Relationship Id="rId120" Type="http://schemas.openxmlformats.org/officeDocument/2006/relationships/customXml" Target="../ink/ink95.xml"/><Relationship Id="rId358" Type="http://schemas.openxmlformats.org/officeDocument/2006/relationships/image" Target="../media/image61.png"/><Relationship Id="rId162" Type="http://schemas.openxmlformats.org/officeDocument/2006/relationships/customXml" Target="../ink/ink134.xml"/><Relationship Id="rId218" Type="http://schemas.openxmlformats.org/officeDocument/2006/relationships/customXml" Target="../ink/ink183.xml"/><Relationship Id="rId425" Type="http://schemas.openxmlformats.org/officeDocument/2006/relationships/customXml" Target="../ink/ink358.xml"/><Relationship Id="rId271" Type="http://schemas.openxmlformats.org/officeDocument/2006/relationships/image" Target="../media/image44.png"/><Relationship Id="rId24" Type="http://schemas.openxmlformats.org/officeDocument/2006/relationships/customXml" Target="../ink/ink16.xml"/><Relationship Id="rId66" Type="http://schemas.openxmlformats.org/officeDocument/2006/relationships/image" Target="../media/image20.png"/><Relationship Id="rId131" Type="http://schemas.openxmlformats.org/officeDocument/2006/relationships/customXml" Target="../ink/ink105.xml"/><Relationship Id="rId327" Type="http://schemas.openxmlformats.org/officeDocument/2006/relationships/customXml" Target="../ink/ink273.xml"/><Relationship Id="rId369" Type="http://schemas.openxmlformats.org/officeDocument/2006/relationships/customXml" Target="../ink/ink308.xml"/><Relationship Id="rId173" Type="http://schemas.openxmlformats.org/officeDocument/2006/relationships/image" Target="../media/image31.png"/><Relationship Id="rId229" Type="http://schemas.openxmlformats.org/officeDocument/2006/relationships/image" Target="../media/image39.png"/><Relationship Id="rId380" Type="http://schemas.openxmlformats.org/officeDocument/2006/relationships/customXml" Target="../ink/ink318.xml"/><Relationship Id="rId436" Type="http://schemas.openxmlformats.org/officeDocument/2006/relationships/customXml" Target="../ink/ink364.xml"/><Relationship Id="rId240" Type="http://schemas.openxmlformats.org/officeDocument/2006/relationships/customXml" Target="../ink/ink201.xml"/><Relationship Id="rId35" Type="http://schemas.openxmlformats.org/officeDocument/2006/relationships/customXml" Target="../ink/ink25.xml"/><Relationship Id="rId77" Type="http://schemas.openxmlformats.org/officeDocument/2006/relationships/customXml" Target="../ink/ink57.xml"/><Relationship Id="rId100" Type="http://schemas.openxmlformats.org/officeDocument/2006/relationships/customXml" Target="../ink/ink76.xml"/><Relationship Id="rId282" Type="http://schemas.openxmlformats.org/officeDocument/2006/relationships/customXml" Target="../ink/ink238.xml"/><Relationship Id="rId338" Type="http://schemas.openxmlformats.org/officeDocument/2006/relationships/customXml" Target="../ink/ink283.xml"/><Relationship Id="rId8" Type="http://schemas.openxmlformats.org/officeDocument/2006/relationships/customXml" Target="../ink/ink4.xml"/><Relationship Id="rId142" Type="http://schemas.openxmlformats.org/officeDocument/2006/relationships/customXml" Target="../ink/ink115.xml"/><Relationship Id="rId184" Type="http://schemas.openxmlformats.org/officeDocument/2006/relationships/customXml" Target="../ink/ink150.xml"/><Relationship Id="rId391" Type="http://schemas.openxmlformats.org/officeDocument/2006/relationships/customXml" Target="../ink/ink327.xml"/><Relationship Id="rId405" Type="http://schemas.openxmlformats.org/officeDocument/2006/relationships/customXml" Target="../ink/ink340.xml"/><Relationship Id="rId251" Type="http://schemas.openxmlformats.org/officeDocument/2006/relationships/customXml" Target="../ink/ink212.xml"/><Relationship Id="rId46" Type="http://schemas.openxmlformats.org/officeDocument/2006/relationships/customXml" Target="../ink/ink33.xml"/><Relationship Id="rId293" Type="http://schemas.openxmlformats.org/officeDocument/2006/relationships/customXml" Target="../ink/ink246.xml"/><Relationship Id="rId307" Type="http://schemas.openxmlformats.org/officeDocument/2006/relationships/customXml" Target="../ink/ink256.xml"/><Relationship Id="rId349" Type="http://schemas.openxmlformats.org/officeDocument/2006/relationships/image" Target="../media/image57.png"/><Relationship Id="rId88" Type="http://schemas.openxmlformats.org/officeDocument/2006/relationships/customXml" Target="../ink/ink66.xml"/><Relationship Id="rId111" Type="http://schemas.openxmlformats.org/officeDocument/2006/relationships/customXml" Target="../ink/ink87.xml"/><Relationship Id="rId153" Type="http://schemas.openxmlformats.org/officeDocument/2006/relationships/customXml" Target="../ink/ink126.xml"/><Relationship Id="rId195" Type="http://schemas.openxmlformats.org/officeDocument/2006/relationships/customXml" Target="../ink/ink161.xml"/><Relationship Id="rId209" Type="http://schemas.openxmlformats.org/officeDocument/2006/relationships/customXml" Target="../ink/ink175.xml"/><Relationship Id="rId360" Type="http://schemas.openxmlformats.org/officeDocument/2006/relationships/customXml" Target="../ink/ink300.xml"/><Relationship Id="rId416" Type="http://schemas.openxmlformats.org/officeDocument/2006/relationships/customXml" Target="../ink/ink351.xml"/><Relationship Id="rId220" Type="http://schemas.openxmlformats.org/officeDocument/2006/relationships/customXml" Target="../ink/ink185.xml"/><Relationship Id="rId15" Type="http://schemas.openxmlformats.org/officeDocument/2006/relationships/image" Target="../media/image7.png"/><Relationship Id="rId57" Type="http://schemas.openxmlformats.org/officeDocument/2006/relationships/image" Target="../media/image17.png"/><Relationship Id="rId262" Type="http://schemas.openxmlformats.org/officeDocument/2006/relationships/customXml" Target="../ink/ink222.xml"/><Relationship Id="rId318" Type="http://schemas.openxmlformats.org/officeDocument/2006/relationships/customXml" Target="../ink/ink265.xml"/><Relationship Id="rId99" Type="http://schemas.openxmlformats.org/officeDocument/2006/relationships/customXml" Target="../ink/ink75.xml"/><Relationship Id="rId122" Type="http://schemas.openxmlformats.org/officeDocument/2006/relationships/customXml" Target="../ink/ink97.xml"/><Relationship Id="rId164" Type="http://schemas.openxmlformats.org/officeDocument/2006/relationships/customXml" Target="../ink/ink136.xml"/><Relationship Id="rId371" Type="http://schemas.openxmlformats.org/officeDocument/2006/relationships/customXml" Target="../ink/ink310.xml"/><Relationship Id="rId427" Type="http://schemas.openxmlformats.org/officeDocument/2006/relationships/image" Target="../media/image69.png"/><Relationship Id="rId26" Type="http://schemas.openxmlformats.org/officeDocument/2006/relationships/customXml" Target="../ink/ink17.xml"/><Relationship Id="rId231" Type="http://schemas.openxmlformats.org/officeDocument/2006/relationships/customXml" Target="../ink/ink193.xml"/><Relationship Id="rId273" Type="http://schemas.openxmlformats.org/officeDocument/2006/relationships/image" Target="../media/image45.png"/><Relationship Id="rId329" Type="http://schemas.openxmlformats.org/officeDocument/2006/relationships/customXml" Target="../ink/ink275.xml"/><Relationship Id="rId68" Type="http://schemas.openxmlformats.org/officeDocument/2006/relationships/customXml" Target="../ink/ink49.xml"/><Relationship Id="rId133" Type="http://schemas.openxmlformats.org/officeDocument/2006/relationships/customXml" Target="../ink/ink107.xml"/><Relationship Id="rId175" Type="http://schemas.openxmlformats.org/officeDocument/2006/relationships/image" Target="../media/image32.png"/><Relationship Id="rId340" Type="http://schemas.openxmlformats.org/officeDocument/2006/relationships/customXml" Target="../ink/ink285.xml"/><Relationship Id="rId200" Type="http://schemas.openxmlformats.org/officeDocument/2006/relationships/customXml" Target="../ink/ink166.xml"/><Relationship Id="rId382" Type="http://schemas.openxmlformats.org/officeDocument/2006/relationships/customXml" Target="../ink/ink320.xml"/><Relationship Id="rId242" Type="http://schemas.openxmlformats.org/officeDocument/2006/relationships/customXml" Target="../ink/ink203.xml"/><Relationship Id="rId284" Type="http://schemas.openxmlformats.org/officeDocument/2006/relationships/customXml" Target="../ink/ink240.xml"/><Relationship Id="rId37" Type="http://schemas.openxmlformats.org/officeDocument/2006/relationships/customXml" Target="../ink/ink27.xml"/><Relationship Id="rId79" Type="http://schemas.openxmlformats.org/officeDocument/2006/relationships/customXml" Target="../ink/ink58.xml"/><Relationship Id="rId102" Type="http://schemas.openxmlformats.org/officeDocument/2006/relationships/customXml" Target="../ink/ink78.xml"/><Relationship Id="rId144" Type="http://schemas.openxmlformats.org/officeDocument/2006/relationships/customXml" Target="../ink/ink117.xml"/><Relationship Id="rId90" Type="http://schemas.openxmlformats.org/officeDocument/2006/relationships/customXml" Target="../ink/ink68.xml"/><Relationship Id="rId186" Type="http://schemas.openxmlformats.org/officeDocument/2006/relationships/customXml" Target="../ink/ink152.xml"/><Relationship Id="rId351" Type="http://schemas.openxmlformats.org/officeDocument/2006/relationships/image" Target="../media/image58.png"/><Relationship Id="rId393" Type="http://schemas.openxmlformats.org/officeDocument/2006/relationships/customXml" Target="../ink/ink329.xml"/><Relationship Id="rId407" Type="http://schemas.openxmlformats.org/officeDocument/2006/relationships/customXml" Target="../ink/ink342.xml"/><Relationship Id="rId211" Type="http://schemas.openxmlformats.org/officeDocument/2006/relationships/customXml" Target="../ink/ink177.xml"/><Relationship Id="rId253" Type="http://schemas.openxmlformats.org/officeDocument/2006/relationships/customXml" Target="../ink/ink214.xml"/><Relationship Id="rId295" Type="http://schemas.openxmlformats.org/officeDocument/2006/relationships/customXml" Target="../ink/ink248.xml"/><Relationship Id="rId309" Type="http://schemas.openxmlformats.org/officeDocument/2006/relationships/image" Target="../media/image53.png"/><Relationship Id="rId48" Type="http://schemas.openxmlformats.org/officeDocument/2006/relationships/customXml" Target="../ink/ink34.xml"/><Relationship Id="rId113" Type="http://schemas.openxmlformats.org/officeDocument/2006/relationships/customXml" Target="../ink/ink89.xml"/><Relationship Id="rId320" Type="http://schemas.openxmlformats.org/officeDocument/2006/relationships/customXml" Target="../ink/ink267.xml"/><Relationship Id="rId155" Type="http://schemas.openxmlformats.org/officeDocument/2006/relationships/customXml" Target="../ink/ink127.xml"/><Relationship Id="rId197" Type="http://schemas.openxmlformats.org/officeDocument/2006/relationships/customXml" Target="../ink/ink163.xml"/><Relationship Id="rId362" Type="http://schemas.openxmlformats.org/officeDocument/2006/relationships/customXml" Target="../ink/ink301.xml"/><Relationship Id="rId418" Type="http://schemas.openxmlformats.org/officeDocument/2006/relationships/customXml" Target="../ink/ink353.xml"/><Relationship Id="rId222" Type="http://schemas.openxmlformats.org/officeDocument/2006/relationships/customXml" Target="../ink/ink187.xml"/><Relationship Id="rId264" Type="http://schemas.openxmlformats.org/officeDocument/2006/relationships/customXml" Target="../ink/ink223.xml"/><Relationship Id="rId17" Type="http://schemas.openxmlformats.org/officeDocument/2006/relationships/customXml" Target="../ink/ink11.xml"/><Relationship Id="rId59" Type="http://schemas.openxmlformats.org/officeDocument/2006/relationships/customXml" Target="../ink/ink43.xml"/><Relationship Id="rId124" Type="http://schemas.openxmlformats.org/officeDocument/2006/relationships/customXml" Target="../ink/ink98.xml"/><Relationship Id="rId70" Type="http://schemas.openxmlformats.org/officeDocument/2006/relationships/customXml" Target="../ink/ink50.xml"/><Relationship Id="rId166" Type="http://schemas.openxmlformats.org/officeDocument/2006/relationships/customXml" Target="../ink/ink138.xml"/><Relationship Id="rId331" Type="http://schemas.openxmlformats.org/officeDocument/2006/relationships/customXml" Target="../ink/ink277.xml"/><Relationship Id="rId373" Type="http://schemas.openxmlformats.org/officeDocument/2006/relationships/customXml" Target="../ink/ink312.xml"/><Relationship Id="rId4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95.xml"/><Relationship Id="rId28" Type="http://schemas.openxmlformats.org/officeDocument/2006/relationships/image" Target="../media/image11.png"/><Relationship Id="rId275" Type="http://schemas.openxmlformats.org/officeDocument/2006/relationships/customXml" Target="../ink/ink231.xml"/><Relationship Id="rId300" Type="http://schemas.openxmlformats.org/officeDocument/2006/relationships/customXml" Target="../ink/ink25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6.xml"/><Relationship Id="rId299" Type="http://schemas.openxmlformats.org/officeDocument/2006/relationships/customXml" Target="../ink/ink615.xml"/><Relationship Id="rId21" Type="http://schemas.openxmlformats.org/officeDocument/2006/relationships/image" Target="../media/image8.png"/><Relationship Id="rId63" Type="http://schemas.openxmlformats.org/officeDocument/2006/relationships/customXml" Target="../ink/ink410.xml"/><Relationship Id="rId159" Type="http://schemas.openxmlformats.org/officeDocument/2006/relationships/customXml" Target="../ink/ink495.xml"/><Relationship Id="rId324" Type="http://schemas.openxmlformats.org/officeDocument/2006/relationships/image" Target="../media/image55.png"/><Relationship Id="rId366" Type="http://schemas.openxmlformats.org/officeDocument/2006/relationships/customXml" Target="../ink/ink669.xml"/><Relationship Id="rId170" Type="http://schemas.openxmlformats.org/officeDocument/2006/relationships/image" Target="../media/image30.png"/><Relationship Id="rId226" Type="http://schemas.openxmlformats.org/officeDocument/2006/relationships/customXml" Target="../ink/ink554.xml"/><Relationship Id="rId433" Type="http://schemas.openxmlformats.org/officeDocument/2006/relationships/image" Target="../media/image72.png"/><Relationship Id="rId268" Type="http://schemas.openxmlformats.org/officeDocument/2006/relationships/customXml" Target="../ink/ink590.xml"/><Relationship Id="rId32" Type="http://schemas.openxmlformats.org/officeDocument/2006/relationships/customXml" Target="../ink/ink386.xml"/><Relationship Id="rId74" Type="http://schemas.openxmlformats.org/officeDocument/2006/relationships/customXml" Target="../ink/ink418.xml"/><Relationship Id="rId128" Type="http://schemas.openxmlformats.org/officeDocument/2006/relationships/customXml" Target="../ink/ink466.xml"/><Relationship Id="rId335" Type="http://schemas.openxmlformats.org/officeDocument/2006/relationships/customXml" Target="../ink/ink645.xml"/><Relationship Id="rId377" Type="http://schemas.openxmlformats.org/officeDocument/2006/relationships/customXml" Target="../ink/ink680.xml"/><Relationship Id="rId5" Type="http://schemas.openxmlformats.org/officeDocument/2006/relationships/image" Target="../media/image4.png"/><Relationship Id="rId181" Type="http://schemas.openxmlformats.org/officeDocument/2006/relationships/image" Target="../media/image35.png"/><Relationship Id="rId237" Type="http://schemas.openxmlformats.org/officeDocument/2006/relationships/customXml" Target="../ink/ink562.xml"/><Relationship Id="rId402" Type="http://schemas.openxmlformats.org/officeDocument/2006/relationships/customXml" Target="../ink/ink701.xml"/><Relationship Id="rId279" Type="http://schemas.openxmlformats.org/officeDocument/2006/relationships/customXml" Target="../ink/ink599.xml"/><Relationship Id="rId43" Type="http://schemas.openxmlformats.org/officeDocument/2006/relationships/customXml" Target="../ink/ink395.xml"/><Relationship Id="rId139" Type="http://schemas.openxmlformats.org/officeDocument/2006/relationships/customXml" Target="../ink/ink477.xml"/><Relationship Id="rId290" Type="http://schemas.openxmlformats.org/officeDocument/2006/relationships/image" Target="../media/image48.png"/><Relationship Id="rId304" Type="http://schemas.openxmlformats.org/officeDocument/2006/relationships/image" Target="../media/image51.png"/><Relationship Id="rId346" Type="http://schemas.openxmlformats.org/officeDocument/2006/relationships/customXml" Target="../ink/ink655.xml"/><Relationship Id="rId388" Type="http://schemas.openxmlformats.org/officeDocument/2006/relationships/customXml" Target="../ink/ink689.xml"/><Relationship Id="rId85" Type="http://schemas.openxmlformats.org/officeDocument/2006/relationships/customXml" Target="../ink/ink427.xml"/><Relationship Id="rId150" Type="http://schemas.openxmlformats.org/officeDocument/2006/relationships/customXml" Target="../ink/ink487.xml"/><Relationship Id="rId192" Type="http://schemas.openxmlformats.org/officeDocument/2006/relationships/customXml" Target="../ink/ink522.xml"/><Relationship Id="rId206" Type="http://schemas.openxmlformats.org/officeDocument/2006/relationships/customXml" Target="../ink/ink536.xml"/><Relationship Id="rId413" Type="http://schemas.openxmlformats.org/officeDocument/2006/relationships/customXml" Target="../ink/ink712.xml"/><Relationship Id="rId248" Type="http://schemas.openxmlformats.org/officeDocument/2006/relationships/customXml" Target="../ink/ink573.xml"/><Relationship Id="rId12" Type="http://schemas.openxmlformats.org/officeDocument/2006/relationships/customXml" Target="../ink/ink371.xml"/><Relationship Id="rId108" Type="http://schemas.openxmlformats.org/officeDocument/2006/relationships/customXml" Target="../ink/ink448.xml"/><Relationship Id="rId315" Type="http://schemas.openxmlformats.org/officeDocument/2006/relationships/customXml" Target="../ink/ink626.xml"/><Relationship Id="rId357" Type="http://schemas.openxmlformats.org/officeDocument/2006/relationships/customXml" Target="../ink/ink662.xml"/><Relationship Id="rId54" Type="http://schemas.openxmlformats.org/officeDocument/2006/relationships/customXml" Target="../ink/ink404.xml"/><Relationship Id="rId96" Type="http://schemas.openxmlformats.org/officeDocument/2006/relationships/customXml" Target="../ink/ink437.xml"/><Relationship Id="rId161" Type="http://schemas.openxmlformats.org/officeDocument/2006/relationships/customXml" Target="../ink/ink497.xml"/><Relationship Id="rId217" Type="http://schemas.openxmlformats.org/officeDocument/2006/relationships/customXml" Target="../ink/ink546.xml"/><Relationship Id="rId399" Type="http://schemas.openxmlformats.org/officeDocument/2006/relationships/customXml" Target="../ink/ink698.xml"/><Relationship Id="rId259" Type="http://schemas.openxmlformats.org/officeDocument/2006/relationships/customXml" Target="../ink/ink583.xml"/><Relationship Id="rId424" Type="http://schemas.openxmlformats.org/officeDocument/2006/relationships/image" Target="../media/image68.png"/><Relationship Id="rId23" Type="http://schemas.openxmlformats.org/officeDocument/2006/relationships/image" Target="../media/image9.png"/><Relationship Id="rId119" Type="http://schemas.openxmlformats.org/officeDocument/2006/relationships/customXml" Target="../ink/ink458.xml"/><Relationship Id="rId270" Type="http://schemas.openxmlformats.org/officeDocument/2006/relationships/customXml" Target="../ink/ink592.xml"/><Relationship Id="rId326" Type="http://schemas.openxmlformats.org/officeDocument/2006/relationships/customXml" Target="../ink/ink636.xml"/><Relationship Id="rId65" Type="http://schemas.openxmlformats.org/officeDocument/2006/relationships/customXml" Target="../ink/ink411.xml"/><Relationship Id="rId130" Type="http://schemas.openxmlformats.org/officeDocument/2006/relationships/customXml" Target="../ink/ink468.xml"/><Relationship Id="rId368" Type="http://schemas.openxmlformats.org/officeDocument/2006/relationships/customXml" Target="../ink/ink671.xml"/><Relationship Id="rId172" Type="http://schemas.openxmlformats.org/officeDocument/2006/relationships/customXml" Target="../ink/ink507.xml"/><Relationship Id="rId228" Type="http://schemas.openxmlformats.org/officeDocument/2006/relationships/customXml" Target="../ink/ink555.xml"/><Relationship Id="rId435" Type="http://schemas.openxmlformats.org/officeDocument/2006/relationships/image" Target="../media/image73.png"/><Relationship Id="rId281" Type="http://schemas.openxmlformats.org/officeDocument/2006/relationships/customXml" Target="../ink/ink601.xml"/><Relationship Id="rId337" Type="http://schemas.openxmlformats.org/officeDocument/2006/relationships/image" Target="../media/image56.png"/><Relationship Id="rId34" Type="http://schemas.openxmlformats.org/officeDocument/2006/relationships/customXml" Target="../ink/ink388.xml"/><Relationship Id="rId76" Type="http://schemas.openxmlformats.org/officeDocument/2006/relationships/customXml" Target="../ink/ink420.xml"/><Relationship Id="rId141" Type="http://schemas.openxmlformats.org/officeDocument/2006/relationships/image" Target="../media/image28.png"/><Relationship Id="rId379" Type="http://schemas.openxmlformats.org/officeDocument/2006/relationships/image" Target="../media/image63.png"/><Relationship Id="rId7" Type="http://schemas.openxmlformats.org/officeDocument/2006/relationships/image" Target="../media/image5.png"/><Relationship Id="rId183" Type="http://schemas.openxmlformats.org/officeDocument/2006/relationships/customXml" Target="../ink/ink513.xml"/><Relationship Id="rId239" Type="http://schemas.openxmlformats.org/officeDocument/2006/relationships/customXml" Target="../ink/ink564.xml"/><Relationship Id="rId390" Type="http://schemas.openxmlformats.org/officeDocument/2006/relationships/image" Target="../media/image65.png"/><Relationship Id="rId404" Type="http://schemas.openxmlformats.org/officeDocument/2006/relationships/customXml" Target="../ink/ink703.xml"/><Relationship Id="rId250" Type="http://schemas.openxmlformats.org/officeDocument/2006/relationships/customXml" Target="../ink/ink575.xml"/><Relationship Id="rId292" Type="http://schemas.openxmlformats.org/officeDocument/2006/relationships/customXml" Target="../ink/ink609.xml"/><Relationship Id="rId306" Type="http://schemas.openxmlformats.org/officeDocument/2006/relationships/image" Target="../media/image52.png"/><Relationship Id="rId45" Type="http://schemas.openxmlformats.org/officeDocument/2006/relationships/customXml" Target="../ink/ink396.xml"/><Relationship Id="rId87" Type="http://schemas.openxmlformats.org/officeDocument/2006/relationships/customXml" Target="../ink/ink429.xml"/><Relationship Id="rId110" Type="http://schemas.openxmlformats.org/officeDocument/2006/relationships/customXml" Target="../ink/ink450.xml"/><Relationship Id="rId348" Type="http://schemas.openxmlformats.org/officeDocument/2006/relationships/customXml" Target="../ink/ink657.xml"/><Relationship Id="rId152" Type="http://schemas.openxmlformats.org/officeDocument/2006/relationships/customXml" Target="../ink/ink489.xml"/><Relationship Id="rId194" Type="http://schemas.openxmlformats.org/officeDocument/2006/relationships/customXml" Target="../ink/ink524.xml"/><Relationship Id="rId208" Type="http://schemas.openxmlformats.org/officeDocument/2006/relationships/customXml" Target="../ink/ink538.xml"/><Relationship Id="rId415" Type="http://schemas.openxmlformats.org/officeDocument/2006/relationships/customXml" Target="../ink/ink714.xml"/><Relationship Id="rId261" Type="http://schemas.openxmlformats.org/officeDocument/2006/relationships/customXml" Target="../ink/ink585.xml"/><Relationship Id="rId14" Type="http://schemas.openxmlformats.org/officeDocument/2006/relationships/customXml" Target="../ink/ink373.xml"/><Relationship Id="rId56" Type="http://schemas.openxmlformats.org/officeDocument/2006/relationships/customXml" Target="../ink/ink405.xml"/><Relationship Id="rId317" Type="http://schemas.openxmlformats.org/officeDocument/2006/relationships/customXml" Target="../ink/ink628.xml"/><Relationship Id="rId359" Type="http://schemas.openxmlformats.org/officeDocument/2006/relationships/customXml" Target="../ink/ink663.xml"/><Relationship Id="rId98" Type="http://schemas.openxmlformats.org/officeDocument/2006/relationships/customXml" Target="../ink/ink438.xml"/><Relationship Id="rId121" Type="http://schemas.openxmlformats.org/officeDocument/2006/relationships/customXml" Target="../ink/ink460.xml"/><Relationship Id="rId163" Type="http://schemas.openxmlformats.org/officeDocument/2006/relationships/customXml" Target="../ink/ink499.xml"/><Relationship Id="rId219" Type="http://schemas.openxmlformats.org/officeDocument/2006/relationships/customXml" Target="../ink/ink548.xml"/><Relationship Id="rId370" Type="http://schemas.openxmlformats.org/officeDocument/2006/relationships/customXml" Target="../ink/ink673.xml"/><Relationship Id="rId426" Type="http://schemas.openxmlformats.org/officeDocument/2006/relationships/customXml" Target="../ink/ink723.xml"/><Relationship Id="rId230" Type="http://schemas.openxmlformats.org/officeDocument/2006/relationships/customXml" Target="../ink/ink556.xml"/><Relationship Id="rId25" Type="http://schemas.openxmlformats.org/officeDocument/2006/relationships/image" Target="../media/image10.png"/><Relationship Id="rId67" Type="http://schemas.openxmlformats.org/officeDocument/2006/relationships/customXml" Target="../ink/ink412.xml"/><Relationship Id="rId272" Type="http://schemas.openxmlformats.org/officeDocument/2006/relationships/customXml" Target="../ink/ink593.xml"/><Relationship Id="rId328" Type="http://schemas.openxmlformats.org/officeDocument/2006/relationships/customXml" Target="../ink/ink638.xml"/><Relationship Id="rId132" Type="http://schemas.openxmlformats.org/officeDocument/2006/relationships/customXml" Target="../ink/ink470.xml"/><Relationship Id="rId174" Type="http://schemas.openxmlformats.org/officeDocument/2006/relationships/customXml" Target="../ink/ink508.xml"/><Relationship Id="rId381" Type="http://schemas.openxmlformats.org/officeDocument/2006/relationships/customXml" Target="../ink/ink683.xml"/><Relationship Id="rId241" Type="http://schemas.openxmlformats.org/officeDocument/2006/relationships/customXml" Target="../ink/ink566.xml"/><Relationship Id="rId437" Type="http://schemas.openxmlformats.org/officeDocument/2006/relationships/image" Target="../media/image74.png"/><Relationship Id="rId36" Type="http://schemas.openxmlformats.org/officeDocument/2006/relationships/customXml" Target="../ink/ink390.xml"/><Relationship Id="rId283" Type="http://schemas.openxmlformats.org/officeDocument/2006/relationships/customXml" Target="../ink/ink603.xml"/><Relationship Id="rId339" Type="http://schemas.openxmlformats.org/officeDocument/2006/relationships/customXml" Target="../ink/ink648.xml"/><Relationship Id="rId78" Type="http://schemas.openxmlformats.org/officeDocument/2006/relationships/image" Target="../media/image22.png"/><Relationship Id="rId101" Type="http://schemas.openxmlformats.org/officeDocument/2006/relationships/customXml" Target="../ink/ink441.xml"/><Relationship Id="rId143" Type="http://schemas.openxmlformats.org/officeDocument/2006/relationships/customXml" Target="../ink/ink480.xml"/><Relationship Id="rId185" Type="http://schemas.openxmlformats.org/officeDocument/2006/relationships/customXml" Target="../ink/ink515.xml"/><Relationship Id="rId350" Type="http://schemas.openxmlformats.org/officeDocument/2006/relationships/customXml" Target="../ink/ink658.xml"/><Relationship Id="rId406" Type="http://schemas.openxmlformats.org/officeDocument/2006/relationships/customXml" Target="../ink/ink705.xml"/><Relationship Id="rId9" Type="http://schemas.openxmlformats.org/officeDocument/2006/relationships/image" Target="../media/image6.png"/><Relationship Id="rId210" Type="http://schemas.openxmlformats.org/officeDocument/2006/relationships/customXml" Target="../ink/ink540.xml"/><Relationship Id="rId392" Type="http://schemas.openxmlformats.org/officeDocument/2006/relationships/customXml" Target="../ink/ink692.xml"/><Relationship Id="rId252" Type="http://schemas.openxmlformats.org/officeDocument/2006/relationships/customXml" Target="../ink/ink577.xml"/><Relationship Id="rId294" Type="http://schemas.openxmlformats.org/officeDocument/2006/relationships/customXml" Target="../ink/ink611.xml"/><Relationship Id="rId308" Type="http://schemas.openxmlformats.org/officeDocument/2006/relationships/customXml" Target="../ink/ink621.xml"/><Relationship Id="rId47" Type="http://schemas.openxmlformats.org/officeDocument/2006/relationships/image" Target="../media/image15.png"/><Relationship Id="rId89" Type="http://schemas.openxmlformats.org/officeDocument/2006/relationships/customXml" Target="../ink/ink431.xml"/><Relationship Id="rId112" Type="http://schemas.openxmlformats.org/officeDocument/2006/relationships/customXml" Target="../ink/ink452.xml"/><Relationship Id="rId154" Type="http://schemas.openxmlformats.org/officeDocument/2006/relationships/image" Target="../media/image29.png"/><Relationship Id="rId361" Type="http://schemas.openxmlformats.org/officeDocument/2006/relationships/image" Target="../media/image62.png"/><Relationship Id="rId196" Type="http://schemas.openxmlformats.org/officeDocument/2006/relationships/customXml" Target="../ink/ink526.xml"/><Relationship Id="rId417" Type="http://schemas.openxmlformats.org/officeDocument/2006/relationships/customXml" Target="../ink/ink716.xml"/><Relationship Id="rId16" Type="http://schemas.openxmlformats.org/officeDocument/2006/relationships/customXml" Target="../ink/ink374.xml"/><Relationship Id="rId221" Type="http://schemas.openxmlformats.org/officeDocument/2006/relationships/customXml" Target="../ink/ink550.xml"/><Relationship Id="rId263" Type="http://schemas.openxmlformats.org/officeDocument/2006/relationships/image" Target="../media/image42.png"/><Relationship Id="rId319" Type="http://schemas.openxmlformats.org/officeDocument/2006/relationships/customXml" Target="../ink/ink630.xml"/><Relationship Id="rId58" Type="http://schemas.openxmlformats.org/officeDocument/2006/relationships/customXml" Target="../ink/ink406.xml"/><Relationship Id="rId123" Type="http://schemas.openxmlformats.org/officeDocument/2006/relationships/image" Target="../media/image27.png"/><Relationship Id="rId330" Type="http://schemas.openxmlformats.org/officeDocument/2006/relationships/customXml" Target="../ink/ink640.xml"/><Relationship Id="rId165" Type="http://schemas.openxmlformats.org/officeDocument/2006/relationships/customXml" Target="../ink/ink501.xml"/><Relationship Id="rId372" Type="http://schemas.openxmlformats.org/officeDocument/2006/relationships/customXml" Target="../ink/ink675.xml"/><Relationship Id="rId428" Type="http://schemas.openxmlformats.org/officeDocument/2006/relationships/customXml" Target="../ink/ink724.xml"/><Relationship Id="rId232" Type="http://schemas.openxmlformats.org/officeDocument/2006/relationships/customXml" Target="../ink/ink558.xml"/><Relationship Id="rId274" Type="http://schemas.openxmlformats.org/officeDocument/2006/relationships/customXml" Target="../ink/ink594.xml"/><Relationship Id="rId27" Type="http://schemas.openxmlformats.org/officeDocument/2006/relationships/customXml" Target="../ink/ink382.xml"/><Relationship Id="rId69" Type="http://schemas.openxmlformats.org/officeDocument/2006/relationships/image" Target="../media/image21.png"/><Relationship Id="rId134" Type="http://schemas.openxmlformats.org/officeDocument/2006/relationships/customXml" Target="../ink/ink472.xml"/><Relationship Id="rId80" Type="http://schemas.openxmlformats.org/officeDocument/2006/relationships/customXml" Target="../ink/ink423.xml"/><Relationship Id="rId176" Type="http://schemas.openxmlformats.org/officeDocument/2006/relationships/customXml" Target="../ink/ink509.xml"/><Relationship Id="rId341" Type="http://schemas.openxmlformats.org/officeDocument/2006/relationships/customXml" Target="../ink/ink650.xml"/><Relationship Id="rId383" Type="http://schemas.openxmlformats.org/officeDocument/2006/relationships/image" Target="../media/image64.png"/><Relationship Id="rId201" Type="http://schemas.openxmlformats.org/officeDocument/2006/relationships/customXml" Target="../ink/ink531.xml"/><Relationship Id="rId243" Type="http://schemas.openxmlformats.org/officeDocument/2006/relationships/customXml" Target="../ink/ink568.xml"/><Relationship Id="rId285" Type="http://schemas.openxmlformats.org/officeDocument/2006/relationships/customXml" Target="../ink/ink605.xml"/><Relationship Id="rId38" Type="http://schemas.openxmlformats.org/officeDocument/2006/relationships/image" Target="../media/image12.png"/><Relationship Id="rId103" Type="http://schemas.openxmlformats.org/officeDocument/2006/relationships/customXml" Target="../ink/ink443.xml"/><Relationship Id="rId310" Type="http://schemas.openxmlformats.org/officeDocument/2006/relationships/customXml" Target="../ink/ink622.xml"/><Relationship Id="rId91" Type="http://schemas.openxmlformats.org/officeDocument/2006/relationships/customXml" Target="../ink/ink433.xml"/><Relationship Id="rId145" Type="http://schemas.openxmlformats.org/officeDocument/2006/relationships/customXml" Target="../ink/ink482.xml"/><Relationship Id="rId187" Type="http://schemas.openxmlformats.org/officeDocument/2006/relationships/customXml" Target="../ink/ink517.xml"/><Relationship Id="rId352" Type="http://schemas.openxmlformats.org/officeDocument/2006/relationships/customXml" Target="../ink/ink659.xml"/><Relationship Id="rId394" Type="http://schemas.openxmlformats.org/officeDocument/2006/relationships/customXml" Target="../ink/ink694.xml"/><Relationship Id="rId408" Type="http://schemas.openxmlformats.org/officeDocument/2006/relationships/customXml" Target="../ink/ink707.xml"/><Relationship Id="rId212" Type="http://schemas.openxmlformats.org/officeDocument/2006/relationships/image" Target="../media/image36.png"/><Relationship Id="rId254" Type="http://schemas.openxmlformats.org/officeDocument/2006/relationships/image" Target="../media/image41.png"/><Relationship Id="rId49" Type="http://schemas.openxmlformats.org/officeDocument/2006/relationships/customXml" Target="../ink/ink399.xml"/><Relationship Id="rId114" Type="http://schemas.openxmlformats.org/officeDocument/2006/relationships/customXml" Target="../ink/ink454.xml"/><Relationship Id="rId296" Type="http://schemas.openxmlformats.org/officeDocument/2006/relationships/image" Target="../media/image49.png"/><Relationship Id="rId60" Type="http://schemas.openxmlformats.org/officeDocument/2006/relationships/image" Target="../media/image18.png"/><Relationship Id="rId81" Type="http://schemas.openxmlformats.org/officeDocument/2006/relationships/customXml" Target="../ink/ink424.xml"/><Relationship Id="rId135" Type="http://schemas.openxmlformats.org/officeDocument/2006/relationships/customXml" Target="../ink/ink473.xml"/><Relationship Id="rId156" Type="http://schemas.openxmlformats.org/officeDocument/2006/relationships/customXml" Target="../ink/ink492.xml"/><Relationship Id="rId177" Type="http://schemas.openxmlformats.org/officeDocument/2006/relationships/image" Target="../media/image33.png"/><Relationship Id="rId198" Type="http://schemas.openxmlformats.org/officeDocument/2006/relationships/customXml" Target="../ink/ink528.xml"/><Relationship Id="rId321" Type="http://schemas.openxmlformats.org/officeDocument/2006/relationships/customXml" Target="../ink/ink632.xml"/><Relationship Id="rId342" Type="http://schemas.openxmlformats.org/officeDocument/2006/relationships/customXml" Target="../ink/ink651.xml"/><Relationship Id="rId363" Type="http://schemas.openxmlformats.org/officeDocument/2006/relationships/customXml" Target="../ink/ink666.xml"/><Relationship Id="rId384" Type="http://schemas.openxmlformats.org/officeDocument/2006/relationships/customXml" Target="../ink/ink685.xml"/><Relationship Id="rId419" Type="http://schemas.openxmlformats.org/officeDocument/2006/relationships/customXml" Target="../ink/ink718.xml"/><Relationship Id="rId202" Type="http://schemas.openxmlformats.org/officeDocument/2006/relationships/customXml" Target="../ink/ink532.xml"/><Relationship Id="rId223" Type="http://schemas.openxmlformats.org/officeDocument/2006/relationships/customXml" Target="../ink/ink552.xml"/><Relationship Id="rId244" Type="http://schemas.openxmlformats.org/officeDocument/2006/relationships/customXml" Target="../ink/ink569.xml"/><Relationship Id="rId430" Type="http://schemas.openxmlformats.org/officeDocument/2006/relationships/customXml" Target="../ink/ink725.xml"/><Relationship Id="rId18" Type="http://schemas.openxmlformats.org/officeDocument/2006/relationships/customXml" Target="../ink/ink376.xml"/><Relationship Id="rId39" Type="http://schemas.openxmlformats.org/officeDocument/2006/relationships/customXml" Target="../ink/ink392.xml"/><Relationship Id="rId265" Type="http://schemas.openxmlformats.org/officeDocument/2006/relationships/customXml" Target="../ink/ink588.xml"/><Relationship Id="rId286" Type="http://schemas.openxmlformats.org/officeDocument/2006/relationships/image" Target="../media/image46.png"/><Relationship Id="rId50" Type="http://schemas.openxmlformats.org/officeDocument/2006/relationships/customXml" Target="../ink/ink400.xml"/><Relationship Id="rId104" Type="http://schemas.openxmlformats.org/officeDocument/2006/relationships/customXml" Target="../ink/ink444.xml"/><Relationship Id="rId125" Type="http://schemas.openxmlformats.org/officeDocument/2006/relationships/customXml" Target="../ink/ink463.xml"/><Relationship Id="rId146" Type="http://schemas.openxmlformats.org/officeDocument/2006/relationships/customXml" Target="../ink/ink483.xml"/><Relationship Id="rId167" Type="http://schemas.openxmlformats.org/officeDocument/2006/relationships/customXml" Target="../ink/ink503.xml"/><Relationship Id="rId188" Type="http://schemas.openxmlformats.org/officeDocument/2006/relationships/customXml" Target="../ink/ink518.xml"/><Relationship Id="rId311" Type="http://schemas.openxmlformats.org/officeDocument/2006/relationships/image" Target="../media/image54.png"/><Relationship Id="rId332" Type="http://schemas.openxmlformats.org/officeDocument/2006/relationships/customXml" Target="../ink/ink642.xml"/><Relationship Id="rId353" Type="http://schemas.openxmlformats.org/officeDocument/2006/relationships/image" Target="../media/image59.png"/><Relationship Id="rId374" Type="http://schemas.openxmlformats.org/officeDocument/2006/relationships/customXml" Target="../ink/ink677.xml"/><Relationship Id="rId395" Type="http://schemas.openxmlformats.org/officeDocument/2006/relationships/customXml" Target="../ink/ink695.xml"/><Relationship Id="rId409" Type="http://schemas.openxmlformats.org/officeDocument/2006/relationships/customXml" Target="../ink/ink708.xml"/><Relationship Id="rId71" Type="http://schemas.openxmlformats.org/officeDocument/2006/relationships/customXml" Target="../ink/ink415.xml"/><Relationship Id="rId92" Type="http://schemas.openxmlformats.org/officeDocument/2006/relationships/customXml" Target="../ink/ink434.xml"/><Relationship Id="rId213" Type="http://schemas.openxmlformats.org/officeDocument/2006/relationships/customXml" Target="../ink/ink542.xml"/><Relationship Id="rId234" Type="http://schemas.openxmlformats.org/officeDocument/2006/relationships/customXml" Target="../ink/ink560.xml"/><Relationship Id="rId420" Type="http://schemas.openxmlformats.org/officeDocument/2006/relationships/customXml" Target="../ink/ink719.xml"/><Relationship Id="rId2" Type="http://schemas.openxmlformats.org/officeDocument/2006/relationships/customXml" Target="../ink/ink365.xml"/><Relationship Id="rId29" Type="http://schemas.openxmlformats.org/officeDocument/2006/relationships/customXml" Target="../ink/ink383.xml"/><Relationship Id="rId255" Type="http://schemas.openxmlformats.org/officeDocument/2006/relationships/customXml" Target="../ink/ink579.xml"/><Relationship Id="rId276" Type="http://schemas.openxmlformats.org/officeDocument/2006/relationships/customXml" Target="../ink/ink596.xml"/><Relationship Id="rId297" Type="http://schemas.openxmlformats.org/officeDocument/2006/relationships/customXml" Target="../ink/ink613.xml"/><Relationship Id="rId40" Type="http://schemas.openxmlformats.org/officeDocument/2006/relationships/image" Target="../media/image13.png"/><Relationship Id="rId115" Type="http://schemas.openxmlformats.org/officeDocument/2006/relationships/image" Target="../media/image26.png"/><Relationship Id="rId136" Type="http://schemas.openxmlformats.org/officeDocument/2006/relationships/customXml" Target="../ink/ink474.xml"/><Relationship Id="rId157" Type="http://schemas.openxmlformats.org/officeDocument/2006/relationships/customXml" Target="../ink/ink493.xml"/><Relationship Id="rId178" Type="http://schemas.openxmlformats.org/officeDocument/2006/relationships/customXml" Target="../ink/ink510.xml"/><Relationship Id="rId301" Type="http://schemas.openxmlformats.org/officeDocument/2006/relationships/customXml" Target="../ink/ink617.xml"/><Relationship Id="rId322" Type="http://schemas.openxmlformats.org/officeDocument/2006/relationships/customXml" Target="../ink/ink633.xml"/><Relationship Id="rId343" Type="http://schemas.openxmlformats.org/officeDocument/2006/relationships/customXml" Target="../ink/ink652.xml"/><Relationship Id="rId364" Type="http://schemas.openxmlformats.org/officeDocument/2006/relationships/customXml" Target="../ink/ink667.xml"/><Relationship Id="rId61" Type="http://schemas.openxmlformats.org/officeDocument/2006/relationships/customXml" Target="../ink/ink408.xml"/><Relationship Id="rId82" Type="http://schemas.openxmlformats.org/officeDocument/2006/relationships/customXml" Target="../ink/ink425.xml"/><Relationship Id="rId199" Type="http://schemas.openxmlformats.org/officeDocument/2006/relationships/customXml" Target="../ink/ink529.xml"/><Relationship Id="rId203" Type="http://schemas.openxmlformats.org/officeDocument/2006/relationships/customXml" Target="../ink/ink533.xml"/><Relationship Id="rId385" Type="http://schemas.openxmlformats.org/officeDocument/2006/relationships/customXml" Target="../ink/ink686.xml"/><Relationship Id="rId19" Type="http://schemas.openxmlformats.org/officeDocument/2006/relationships/customXml" Target="../ink/ink377.xml"/><Relationship Id="rId224" Type="http://schemas.openxmlformats.org/officeDocument/2006/relationships/customXml" Target="../ink/ink553.xml"/><Relationship Id="rId245" Type="http://schemas.openxmlformats.org/officeDocument/2006/relationships/customXml" Target="../ink/ink570.xml"/><Relationship Id="rId266" Type="http://schemas.openxmlformats.org/officeDocument/2006/relationships/image" Target="../media/image43.png"/><Relationship Id="rId287" Type="http://schemas.openxmlformats.org/officeDocument/2006/relationships/customXml" Target="../ink/ink606.xml"/><Relationship Id="rId410" Type="http://schemas.openxmlformats.org/officeDocument/2006/relationships/customXml" Target="../ink/ink709.xml"/><Relationship Id="rId431" Type="http://schemas.openxmlformats.org/officeDocument/2006/relationships/image" Target="../media/image71.png"/><Relationship Id="rId30" Type="http://schemas.openxmlformats.org/officeDocument/2006/relationships/customXml" Target="../ink/ink384.xml"/><Relationship Id="rId105" Type="http://schemas.openxmlformats.org/officeDocument/2006/relationships/customXml" Target="../ink/ink445.xml"/><Relationship Id="rId126" Type="http://schemas.openxmlformats.org/officeDocument/2006/relationships/customXml" Target="../ink/ink464.xml"/><Relationship Id="rId147" Type="http://schemas.openxmlformats.org/officeDocument/2006/relationships/customXml" Target="../ink/ink484.xml"/><Relationship Id="rId168" Type="http://schemas.openxmlformats.org/officeDocument/2006/relationships/customXml" Target="../ink/ink504.xml"/><Relationship Id="rId312" Type="http://schemas.openxmlformats.org/officeDocument/2006/relationships/customXml" Target="../ink/ink623.xml"/><Relationship Id="rId333" Type="http://schemas.openxmlformats.org/officeDocument/2006/relationships/customXml" Target="../ink/ink643.xml"/><Relationship Id="rId354" Type="http://schemas.openxmlformats.org/officeDocument/2006/relationships/customXml" Target="../ink/ink660.xml"/><Relationship Id="rId51" Type="http://schemas.openxmlformats.org/officeDocument/2006/relationships/customXml" Target="../ink/ink401.xml"/><Relationship Id="rId72" Type="http://schemas.openxmlformats.org/officeDocument/2006/relationships/customXml" Target="../ink/ink416.xml"/><Relationship Id="rId93" Type="http://schemas.openxmlformats.org/officeDocument/2006/relationships/customXml" Target="../ink/ink435.xml"/><Relationship Id="rId189" Type="http://schemas.openxmlformats.org/officeDocument/2006/relationships/customXml" Target="../ink/ink519.xml"/><Relationship Id="rId375" Type="http://schemas.openxmlformats.org/officeDocument/2006/relationships/customXml" Target="../ink/ink678.xml"/><Relationship Id="rId396" Type="http://schemas.openxmlformats.org/officeDocument/2006/relationships/customXml" Target="../ink/ink696.xml"/><Relationship Id="rId3" Type="http://schemas.openxmlformats.org/officeDocument/2006/relationships/image" Target="../media/image3.png"/><Relationship Id="rId214" Type="http://schemas.openxmlformats.org/officeDocument/2006/relationships/customXml" Target="../ink/ink543.xml"/><Relationship Id="rId235" Type="http://schemas.openxmlformats.org/officeDocument/2006/relationships/customXml" Target="../ink/ink561.xml"/><Relationship Id="rId256" Type="http://schemas.openxmlformats.org/officeDocument/2006/relationships/customXml" Target="../ink/ink580.xml"/><Relationship Id="rId277" Type="http://schemas.openxmlformats.org/officeDocument/2006/relationships/customXml" Target="../ink/ink597.xml"/><Relationship Id="rId298" Type="http://schemas.openxmlformats.org/officeDocument/2006/relationships/customXml" Target="../ink/ink614.xml"/><Relationship Id="rId400" Type="http://schemas.openxmlformats.org/officeDocument/2006/relationships/customXml" Target="../ink/ink699.xml"/><Relationship Id="rId421" Type="http://schemas.openxmlformats.org/officeDocument/2006/relationships/image" Target="../media/image67.png"/><Relationship Id="rId116" Type="http://schemas.openxmlformats.org/officeDocument/2006/relationships/customXml" Target="../ink/ink455.xml"/><Relationship Id="rId137" Type="http://schemas.openxmlformats.org/officeDocument/2006/relationships/customXml" Target="../ink/ink475.xml"/><Relationship Id="rId158" Type="http://schemas.openxmlformats.org/officeDocument/2006/relationships/customXml" Target="../ink/ink494.xml"/><Relationship Id="rId302" Type="http://schemas.openxmlformats.org/officeDocument/2006/relationships/image" Target="../media/image50.png"/><Relationship Id="rId323" Type="http://schemas.openxmlformats.org/officeDocument/2006/relationships/customXml" Target="../ink/ink634.xml"/><Relationship Id="rId344" Type="http://schemas.openxmlformats.org/officeDocument/2006/relationships/customXml" Target="../ink/ink653.xml"/><Relationship Id="rId20" Type="http://schemas.openxmlformats.org/officeDocument/2006/relationships/customXml" Target="../ink/ink378.xml"/><Relationship Id="rId41" Type="http://schemas.openxmlformats.org/officeDocument/2006/relationships/customXml" Target="../ink/ink393.xml"/><Relationship Id="rId62" Type="http://schemas.openxmlformats.org/officeDocument/2006/relationships/customXml" Target="../ink/ink409.xml"/><Relationship Id="rId83" Type="http://schemas.openxmlformats.org/officeDocument/2006/relationships/image" Target="../media/image23.png"/><Relationship Id="rId179" Type="http://schemas.openxmlformats.org/officeDocument/2006/relationships/image" Target="../media/image34.png"/><Relationship Id="rId365" Type="http://schemas.openxmlformats.org/officeDocument/2006/relationships/customXml" Target="../ink/ink668.xml"/><Relationship Id="rId386" Type="http://schemas.openxmlformats.org/officeDocument/2006/relationships/customXml" Target="../ink/ink687.xml"/><Relationship Id="rId190" Type="http://schemas.openxmlformats.org/officeDocument/2006/relationships/customXml" Target="../ink/ink520.xml"/><Relationship Id="rId204" Type="http://schemas.openxmlformats.org/officeDocument/2006/relationships/customXml" Target="../ink/ink534.xml"/><Relationship Id="rId225" Type="http://schemas.openxmlformats.org/officeDocument/2006/relationships/image" Target="../media/image37.png"/><Relationship Id="rId246" Type="http://schemas.openxmlformats.org/officeDocument/2006/relationships/customXml" Target="../ink/ink571.xml"/><Relationship Id="rId267" Type="http://schemas.openxmlformats.org/officeDocument/2006/relationships/customXml" Target="../ink/ink589.xml"/><Relationship Id="rId288" Type="http://schemas.openxmlformats.org/officeDocument/2006/relationships/image" Target="../media/image47.png"/><Relationship Id="rId411" Type="http://schemas.openxmlformats.org/officeDocument/2006/relationships/customXml" Target="../ink/ink710.xml"/><Relationship Id="rId432" Type="http://schemas.openxmlformats.org/officeDocument/2006/relationships/customXml" Target="../ink/ink726.xml"/><Relationship Id="rId106" Type="http://schemas.openxmlformats.org/officeDocument/2006/relationships/customXml" Target="../ink/ink446.xml"/><Relationship Id="rId127" Type="http://schemas.openxmlformats.org/officeDocument/2006/relationships/customXml" Target="../ink/ink465.xml"/><Relationship Id="rId313" Type="http://schemas.openxmlformats.org/officeDocument/2006/relationships/customXml" Target="../ink/ink624.xml"/><Relationship Id="rId10" Type="http://schemas.openxmlformats.org/officeDocument/2006/relationships/customXml" Target="../ink/ink369.xml"/><Relationship Id="rId31" Type="http://schemas.openxmlformats.org/officeDocument/2006/relationships/customXml" Target="../ink/ink385.xml"/><Relationship Id="rId52" Type="http://schemas.openxmlformats.org/officeDocument/2006/relationships/customXml" Target="../ink/ink402.xml"/><Relationship Id="rId73" Type="http://schemas.openxmlformats.org/officeDocument/2006/relationships/customXml" Target="../ink/ink417.xml"/><Relationship Id="rId94" Type="http://schemas.openxmlformats.org/officeDocument/2006/relationships/customXml" Target="../ink/ink436.xml"/><Relationship Id="rId148" Type="http://schemas.openxmlformats.org/officeDocument/2006/relationships/customXml" Target="../ink/ink485.xml"/><Relationship Id="rId169" Type="http://schemas.openxmlformats.org/officeDocument/2006/relationships/customXml" Target="../ink/ink505.xml"/><Relationship Id="rId334" Type="http://schemas.openxmlformats.org/officeDocument/2006/relationships/customXml" Target="../ink/ink644.xml"/><Relationship Id="rId355" Type="http://schemas.openxmlformats.org/officeDocument/2006/relationships/customXml" Target="../ink/ink661.xml"/><Relationship Id="rId376" Type="http://schemas.openxmlformats.org/officeDocument/2006/relationships/customXml" Target="../ink/ink679.xml"/><Relationship Id="rId397" Type="http://schemas.openxmlformats.org/officeDocument/2006/relationships/customXml" Target="../ink/ink697.xml"/><Relationship Id="rId4" Type="http://schemas.openxmlformats.org/officeDocument/2006/relationships/customXml" Target="../ink/ink366.xml"/><Relationship Id="rId180" Type="http://schemas.openxmlformats.org/officeDocument/2006/relationships/customXml" Target="../ink/ink511.xml"/><Relationship Id="rId215" Type="http://schemas.openxmlformats.org/officeDocument/2006/relationships/customXml" Target="../ink/ink544.xml"/><Relationship Id="rId236" Type="http://schemas.openxmlformats.org/officeDocument/2006/relationships/image" Target="../media/image40.png"/><Relationship Id="rId257" Type="http://schemas.openxmlformats.org/officeDocument/2006/relationships/customXml" Target="../ink/ink581.xml"/><Relationship Id="rId278" Type="http://schemas.openxmlformats.org/officeDocument/2006/relationships/customXml" Target="../ink/ink598.xml"/><Relationship Id="rId401" Type="http://schemas.openxmlformats.org/officeDocument/2006/relationships/customXml" Target="../ink/ink700.xml"/><Relationship Id="rId422" Type="http://schemas.openxmlformats.org/officeDocument/2006/relationships/customXml" Target="../ink/ink720.xml"/><Relationship Id="rId303" Type="http://schemas.openxmlformats.org/officeDocument/2006/relationships/customXml" Target="../ink/ink618.xml"/><Relationship Id="rId42" Type="http://schemas.openxmlformats.org/officeDocument/2006/relationships/customXml" Target="../ink/ink394.xml"/><Relationship Id="rId84" Type="http://schemas.openxmlformats.org/officeDocument/2006/relationships/customXml" Target="../ink/ink426.xml"/><Relationship Id="rId138" Type="http://schemas.openxmlformats.org/officeDocument/2006/relationships/customXml" Target="../ink/ink476.xml"/><Relationship Id="rId345" Type="http://schemas.openxmlformats.org/officeDocument/2006/relationships/customXml" Target="../ink/ink654.xml"/><Relationship Id="rId387" Type="http://schemas.openxmlformats.org/officeDocument/2006/relationships/customXml" Target="../ink/ink688.xml"/><Relationship Id="rId191" Type="http://schemas.openxmlformats.org/officeDocument/2006/relationships/customXml" Target="../ink/ink521.xml"/><Relationship Id="rId205" Type="http://schemas.openxmlformats.org/officeDocument/2006/relationships/customXml" Target="../ink/ink535.xml"/><Relationship Id="rId247" Type="http://schemas.openxmlformats.org/officeDocument/2006/relationships/customXml" Target="../ink/ink572.xml"/><Relationship Id="rId412" Type="http://schemas.openxmlformats.org/officeDocument/2006/relationships/customXml" Target="../ink/ink711.xml"/><Relationship Id="rId107" Type="http://schemas.openxmlformats.org/officeDocument/2006/relationships/customXml" Target="../ink/ink447.xml"/><Relationship Id="rId289" Type="http://schemas.openxmlformats.org/officeDocument/2006/relationships/customXml" Target="../ink/ink607.xml"/><Relationship Id="rId11" Type="http://schemas.openxmlformats.org/officeDocument/2006/relationships/customXml" Target="../ink/ink370.xml"/><Relationship Id="rId53" Type="http://schemas.openxmlformats.org/officeDocument/2006/relationships/customXml" Target="../ink/ink403.xml"/><Relationship Id="rId149" Type="http://schemas.openxmlformats.org/officeDocument/2006/relationships/customXml" Target="../ink/ink486.xml"/><Relationship Id="rId314" Type="http://schemas.openxmlformats.org/officeDocument/2006/relationships/customXml" Target="../ink/ink625.xml"/><Relationship Id="rId356" Type="http://schemas.openxmlformats.org/officeDocument/2006/relationships/image" Target="../media/image60.png"/><Relationship Id="rId398" Type="http://schemas.openxmlformats.org/officeDocument/2006/relationships/image" Target="../media/image66.png"/><Relationship Id="rId95" Type="http://schemas.openxmlformats.org/officeDocument/2006/relationships/image" Target="../media/image24.png"/><Relationship Id="rId160" Type="http://schemas.openxmlformats.org/officeDocument/2006/relationships/customXml" Target="../ink/ink496.xml"/><Relationship Id="rId216" Type="http://schemas.openxmlformats.org/officeDocument/2006/relationships/customXml" Target="../ink/ink545.xml"/><Relationship Id="rId423" Type="http://schemas.openxmlformats.org/officeDocument/2006/relationships/customXml" Target="../ink/ink721.xml"/><Relationship Id="rId258" Type="http://schemas.openxmlformats.org/officeDocument/2006/relationships/customXml" Target="../ink/ink582.xml"/><Relationship Id="rId22" Type="http://schemas.openxmlformats.org/officeDocument/2006/relationships/customXml" Target="../ink/ink379.xml"/><Relationship Id="rId64" Type="http://schemas.openxmlformats.org/officeDocument/2006/relationships/image" Target="../media/image19.png"/><Relationship Id="rId118" Type="http://schemas.openxmlformats.org/officeDocument/2006/relationships/customXml" Target="../ink/ink457.xml"/><Relationship Id="rId325" Type="http://schemas.openxmlformats.org/officeDocument/2006/relationships/customXml" Target="../ink/ink635.xml"/><Relationship Id="rId367" Type="http://schemas.openxmlformats.org/officeDocument/2006/relationships/customXml" Target="../ink/ink670.xml"/><Relationship Id="rId171" Type="http://schemas.openxmlformats.org/officeDocument/2006/relationships/customXml" Target="../ink/ink506.xml"/><Relationship Id="rId227" Type="http://schemas.openxmlformats.org/officeDocument/2006/relationships/image" Target="../media/image38.png"/><Relationship Id="rId269" Type="http://schemas.openxmlformats.org/officeDocument/2006/relationships/customXml" Target="../ink/ink591.xml"/><Relationship Id="rId434" Type="http://schemas.openxmlformats.org/officeDocument/2006/relationships/customXml" Target="../ink/ink727.xml"/><Relationship Id="rId33" Type="http://schemas.openxmlformats.org/officeDocument/2006/relationships/customXml" Target="../ink/ink387.xml"/><Relationship Id="rId129" Type="http://schemas.openxmlformats.org/officeDocument/2006/relationships/customXml" Target="../ink/ink467.xml"/><Relationship Id="rId280" Type="http://schemas.openxmlformats.org/officeDocument/2006/relationships/customXml" Target="../ink/ink600.xml"/><Relationship Id="rId336" Type="http://schemas.openxmlformats.org/officeDocument/2006/relationships/customXml" Target="../ink/ink646.xml"/><Relationship Id="rId75" Type="http://schemas.openxmlformats.org/officeDocument/2006/relationships/customXml" Target="../ink/ink419.xml"/><Relationship Id="rId140" Type="http://schemas.openxmlformats.org/officeDocument/2006/relationships/customXml" Target="../ink/ink478.xml"/><Relationship Id="rId182" Type="http://schemas.openxmlformats.org/officeDocument/2006/relationships/customXml" Target="../ink/ink512.xml"/><Relationship Id="rId378" Type="http://schemas.openxmlformats.org/officeDocument/2006/relationships/customXml" Target="../ink/ink681.xml"/><Relationship Id="rId403" Type="http://schemas.openxmlformats.org/officeDocument/2006/relationships/customXml" Target="../ink/ink702.xml"/><Relationship Id="rId6" Type="http://schemas.openxmlformats.org/officeDocument/2006/relationships/customXml" Target="../ink/ink367.xml"/><Relationship Id="rId238" Type="http://schemas.openxmlformats.org/officeDocument/2006/relationships/customXml" Target="../ink/ink563.xml"/><Relationship Id="rId291" Type="http://schemas.openxmlformats.org/officeDocument/2006/relationships/customXml" Target="../ink/ink608.xml"/><Relationship Id="rId305" Type="http://schemas.openxmlformats.org/officeDocument/2006/relationships/customXml" Target="../ink/ink619.xml"/><Relationship Id="rId347" Type="http://schemas.openxmlformats.org/officeDocument/2006/relationships/customXml" Target="../ink/ink656.xml"/><Relationship Id="rId44" Type="http://schemas.openxmlformats.org/officeDocument/2006/relationships/image" Target="../media/image14.png"/><Relationship Id="rId86" Type="http://schemas.openxmlformats.org/officeDocument/2006/relationships/customXml" Target="../ink/ink428.xml"/><Relationship Id="rId151" Type="http://schemas.openxmlformats.org/officeDocument/2006/relationships/customXml" Target="../ink/ink488.xml"/><Relationship Id="rId389" Type="http://schemas.openxmlformats.org/officeDocument/2006/relationships/customXml" Target="../ink/ink690.xml"/><Relationship Id="rId193" Type="http://schemas.openxmlformats.org/officeDocument/2006/relationships/customXml" Target="../ink/ink523.xml"/><Relationship Id="rId207" Type="http://schemas.openxmlformats.org/officeDocument/2006/relationships/customXml" Target="../ink/ink537.xml"/><Relationship Id="rId249" Type="http://schemas.openxmlformats.org/officeDocument/2006/relationships/customXml" Target="../ink/ink574.xml"/><Relationship Id="rId414" Type="http://schemas.openxmlformats.org/officeDocument/2006/relationships/customXml" Target="../ink/ink713.xml"/><Relationship Id="rId13" Type="http://schemas.openxmlformats.org/officeDocument/2006/relationships/customXml" Target="../ink/ink372.xml"/><Relationship Id="rId109" Type="http://schemas.openxmlformats.org/officeDocument/2006/relationships/customXml" Target="../ink/ink449.xml"/><Relationship Id="rId260" Type="http://schemas.openxmlformats.org/officeDocument/2006/relationships/customXml" Target="../ink/ink584.xml"/><Relationship Id="rId316" Type="http://schemas.openxmlformats.org/officeDocument/2006/relationships/customXml" Target="../ink/ink627.xml"/><Relationship Id="rId55" Type="http://schemas.openxmlformats.org/officeDocument/2006/relationships/image" Target="../media/image16.png"/><Relationship Id="rId97" Type="http://schemas.openxmlformats.org/officeDocument/2006/relationships/image" Target="../media/image25.png"/><Relationship Id="rId120" Type="http://schemas.openxmlformats.org/officeDocument/2006/relationships/customXml" Target="../ink/ink459.xml"/><Relationship Id="rId358" Type="http://schemas.openxmlformats.org/officeDocument/2006/relationships/image" Target="../media/image61.png"/><Relationship Id="rId162" Type="http://schemas.openxmlformats.org/officeDocument/2006/relationships/customXml" Target="../ink/ink498.xml"/><Relationship Id="rId218" Type="http://schemas.openxmlformats.org/officeDocument/2006/relationships/customXml" Target="../ink/ink547.xml"/><Relationship Id="rId425" Type="http://schemas.openxmlformats.org/officeDocument/2006/relationships/customXml" Target="../ink/ink722.xml"/><Relationship Id="rId271" Type="http://schemas.openxmlformats.org/officeDocument/2006/relationships/image" Target="../media/image44.png"/><Relationship Id="rId24" Type="http://schemas.openxmlformats.org/officeDocument/2006/relationships/customXml" Target="../ink/ink380.xml"/><Relationship Id="rId66" Type="http://schemas.openxmlformats.org/officeDocument/2006/relationships/image" Target="../media/image20.png"/><Relationship Id="rId131" Type="http://schemas.openxmlformats.org/officeDocument/2006/relationships/customXml" Target="../ink/ink469.xml"/><Relationship Id="rId327" Type="http://schemas.openxmlformats.org/officeDocument/2006/relationships/customXml" Target="../ink/ink637.xml"/><Relationship Id="rId369" Type="http://schemas.openxmlformats.org/officeDocument/2006/relationships/customXml" Target="../ink/ink672.xml"/><Relationship Id="rId173" Type="http://schemas.openxmlformats.org/officeDocument/2006/relationships/image" Target="../media/image31.png"/><Relationship Id="rId229" Type="http://schemas.openxmlformats.org/officeDocument/2006/relationships/image" Target="../media/image39.png"/><Relationship Id="rId380" Type="http://schemas.openxmlformats.org/officeDocument/2006/relationships/customXml" Target="../ink/ink682.xml"/><Relationship Id="rId436" Type="http://schemas.openxmlformats.org/officeDocument/2006/relationships/customXml" Target="../ink/ink728.xml"/><Relationship Id="rId240" Type="http://schemas.openxmlformats.org/officeDocument/2006/relationships/customXml" Target="../ink/ink565.xml"/><Relationship Id="rId35" Type="http://schemas.openxmlformats.org/officeDocument/2006/relationships/customXml" Target="../ink/ink389.xml"/><Relationship Id="rId77" Type="http://schemas.openxmlformats.org/officeDocument/2006/relationships/customXml" Target="../ink/ink421.xml"/><Relationship Id="rId100" Type="http://schemas.openxmlformats.org/officeDocument/2006/relationships/customXml" Target="../ink/ink440.xml"/><Relationship Id="rId282" Type="http://schemas.openxmlformats.org/officeDocument/2006/relationships/customXml" Target="../ink/ink602.xml"/><Relationship Id="rId338" Type="http://schemas.openxmlformats.org/officeDocument/2006/relationships/customXml" Target="../ink/ink647.xml"/><Relationship Id="rId8" Type="http://schemas.openxmlformats.org/officeDocument/2006/relationships/customXml" Target="../ink/ink368.xml"/><Relationship Id="rId142" Type="http://schemas.openxmlformats.org/officeDocument/2006/relationships/customXml" Target="../ink/ink479.xml"/><Relationship Id="rId184" Type="http://schemas.openxmlformats.org/officeDocument/2006/relationships/customXml" Target="../ink/ink514.xml"/><Relationship Id="rId391" Type="http://schemas.openxmlformats.org/officeDocument/2006/relationships/customXml" Target="../ink/ink691.xml"/><Relationship Id="rId405" Type="http://schemas.openxmlformats.org/officeDocument/2006/relationships/customXml" Target="../ink/ink704.xml"/><Relationship Id="rId251" Type="http://schemas.openxmlformats.org/officeDocument/2006/relationships/customXml" Target="../ink/ink576.xml"/><Relationship Id="rId46" Type="http://schemas.openxmlformats.org/officeDocument/2006/relationships/customXml" Target="../ink/ink397.xml"/><Relationship Id="rId293" Type="http://schemas.openxmlformats.org/officeDocument/2006/relationships/customXml" Target="../ink/ink610.xml"/><Relationship Id="rId307" Type="http://schemas.openxmlformats.org/officeDocument/2006/relationships/customXml" Target="../ink/ink620.xml"/><Relationship Id="rId349" Type="http://schemas.openxmlformats.org/officeDocument/2006/relationships/image" Target="../media/image57.png"/><Relationship Id="rId88" Type="http://schemas.openxmlformats.org/officeDocument/2006/relationships/customXml" Target="../ink/ink430.xml"/><Relationship Id="rId111" Type="http://schemas.openxmlformats.org/officeDocument/2006/relationships/customXml" Target="../ink/ink451.xml"/><Relationship Id="rId153" Type="http://schemas.openxmlformats.org/officeDocument/2006/relationships/customXml" Target="../ink/ink490.xml"/><Relationship Id="rId195" Type="http://schemas.openxmlformats.org/officeDocument/2006/relationships/customXml" Target="../ink/ink525.xml"/><Relationship Id="rId209" Type="http://schemas.openxmlformats.org/officeDocument/2006/relationships/customXml" Target="../ink/ink539.xml"/><Relationship Id="rId360" Type="http://schemas.openxmlformats.org/officeDocument/2006/relationships/customXml" Target="../ink/ink664.xml"/><Relationship Id="rId416" Type="http://schemas.openxmlformats.org/officeDocument/2006/relationships/customXml" Target="../ink/ink715.xml"/><Relationship Id="rId220" Type="http://schemas.openxmlformats.org/officeDocument/2006/relationships/customXml" Target="../ink/ink549.xml"/><Relationship Id="rId15" Type="http://schemas.openxmlformats.org/officeDocument/2006/relationships/image" Target="../media/image7.png"/><Relationship Id="rId57" Type="http://schemas.openxmlformats.org/officeDocument/2006/relationships/image" Target="../media/image17.png"/><Relationship Id="rId262" Type="http://schemas.openxmlformats.org/officeDocument/2006/relationships/customXml" Target="../ink/ink586.xml"/><Relationship Id="rId318" Type="http://schemas.openxmlformats.org/officeDocument/2006/relationships/customXml" Target="../ink/ink629.xml"/><Relationship Id="rId99" Type="http://schemas.openxmlformats.org/officeDocument/2006/relationships/customXml" Target="../ink/ink439.xml"/><Relationship Id="rId122" Type="http://schemas.openxmlformats.org/officeDocument/2006/relationships/customXml" Target="../ink/ink461.xml"/><Relationship Id="rId164" Type="http://schemas.openxmlformats.org/officeDocument/2006/relationships/customXml" Target="../ink/ink500.xml"/><Relationship Id="rId371" Type="http://schemas.openxmlformats.org/officeDocument/2006/relationships/customXml" Target="../ink/ink674.xml"/><Relationship Id="rId427" Type="http://schemas.openxmlformats.org/officeDocument/2006/relationships/image" Target="../media/image69.png"/><Relationship Id="rId26" Type="http://schemas.openxmlformats.org/officeDocument/2006/relationships/customXml" Target="../ink/ink381.xml"/><Relationship Id="rId231" Type="http://schemas.openxmlformats.org/officeDocument/2006/relationships/customXml" Target="../ink/ink557.xml"/><Relationship Id="rId273" Type="http://schemas.openxmlformats.org/officeDocument/2006/relationships/image" Target="../media/image45.png"/><Relationship Id="rId329" Type="http://schemas.openxmlformats.org/officeDocument/2006/relationships/customXml" Target="../ink/ink639.xml"/><Relationship Id="rId68" Type="http://schemas.openxmlformats.org/officeDocument/2006/relationships/customXml" Target="../ink/ink413.xml"/><Relationship Id="rId133" Type="http://schemas.openxmlformats.org/officeDocument/2006/relationships/customXml" Target="../ink/ink471.xml"/><Relationship Id="rId175" Type="http://schemas.openxmlformats.org/officeDocument/2006/relationships/image" Target="../media/image32.png"/><Relationship Id="rId340" Type="http://schemas.openxmlformats.org/officeDocument/2006/relationships/customXml" Target="../ink/ink649.xml"/><Relationship Id="rId200" Type="http://schemas.openxmlformats.org/officeDocument/2006/relationships/customXml" Target="../ink/ink530.xml"/><Relationship Id="rId382" Type="http://schemas.openxmlformats.org/officeDocument/2006/relationships/customXml" Target="../ink/ink684.xml"/><Relationship Id="rId242" Type="http://schemas.openxmlformats.org/officeDocument/2006/relationships/customXml" Target="../ink/ink567.xml"/><Relationship Id="rId284" Type="http://schemas.openxmlformats.org/officeDocument/2006/relationships/customXml" Target="../ink/ink604.xml"/><Relationship Id="rId37" Type="http://schemas.openxmlformats.org/officeDocument/2006/relationships/customXml" Target="../ink/ink391.xml"/><Relationship Id="rId79" Type="http://schemas.openxmlformats.org/officeDocument/2006/relationships/customXml" Target="../ink/ink422.xml"/><Relationship Id="rId102" Type="http://schemas.openxmlformats.org/officeDocument/2006/relationships/customXml" Target="../ink/ink442.xml"/><Relationship Id="rId144" Type="http://schemas.openxmlformats.org/officeDocument/2006/relationships/customXml" Target="../ink/ink481.xml"/><Relationship Id="rId90" Type="http://schemas.openxmlformats.org/officeDocument/2006/relationships/customXml" Target="../ink/ink432.xml"/><Relationship Id="rId186" Type="http://schemas.openxmlformats.org/officeDocument/2006/relationships/customXml" Target="../ink/ink516.xml"/><Relationship Id="rId351" Type="http://schemas.openxmlformats.org/officeDocument/2006/relationships/image" Target="../media/image58.png"/><Relationship Id="rId393" Type="http://schemas.openxmlformats.org/officeDocument/2006/relationships/customXml" Target="../ink/ink693.xml"/><Relationship Id="rId407" Type="http://schemas.openxmlformats.org/officeDocument/2006/relationships/customXml" Target="../ink/ink706.xml"/><Relationship Id="rId211" Type="http://schemas.openxmlformats.org/officeDocument/2006/relationships/customXml" Target="../ink/ink541.xml"/><Relationship Id="rId253" Type="http://schemas.openxmlformats.org/officeDocument/2006/relationships/customXml" Target="../ink/ink578.xml"/><Relationship Id="rId295" Type="http://schemas.openxmlformats.org/officeDocument/2006/relationships/customXml" Target="../ink/ink612.xml"/><Relationship Id="rId309" Type="http://schemas.openxmlformats.org/officeDocument/2006/relationships/image" Target="../media/image53.png"/><Relationship Id="rId48" Type="http://schemas.openxmlformats.org/officeDocument/2006/relationships/customXml" Target="../ink/ink398.xml"/><Relationship Id="rId113" Type="http://schemas.openxmlformats.org/officeDocument/2006/relationships/customXml" Target="../ink/ink453.xml"/><Relationship Id="rId320" Type="http://schemas.openxmlformats.org/officeDocument/2006/relationships/customXml" Target="../ink/ink631.xml"/><Relationship Id="rId155" Type="http://schemas.openxmlformats.org/officeDocument/2006/relationships/customXml" Target="../ink/ink491.xml"/><Relationship Id="rId197" Type="http://schemas.openxmlformats.org/officeDocument/2006/relationships/customXml" Target="../ink/ink527.xml"/><Relationship Id="rId362" Type="http://schemas.openxmlformats.org/officeDocument/2006/relationships/customXml" Target="../ink/ink665.xml"/><Relationship Id="rId418" Type="http://schemas.openxmlformats.org/officeDocument/2006/relationships/customXml" Target="../ink/ink717.xml"/><Relationship Id="rId222" Type="http://schemas.openxmlformats.org/officeDocument/2006/relationships/customXml" Target="../ink/ink551.xml"/><Relationship Id="rId264" Type="http://schemas.openxmlformats.org/officeDocument/2006/relationships/customXml" Target="../ink/ink587.xml"/><Relationship Id="rId17" Type="http://schemas.openxmlformats.org/officeDocument/2006/relationships/customXml" Target="../ink/ink375.xml"/><Relationship Id="rId59" Type="http://schemas.openxmlformats.org/officeDocument/2006/relationships/customXml" Target="../ink/ink407.xml"/><Relationship Id="rId124" Type="http://schemas.openxmlformats.org/officeDocument/2006/relationships/customXml" Target="../ink/ink462.xml"/><Relationship Id="rId70" Type="http://schemas.openxmlformats.org/officeDocument/2006/relationships/customXml" Target="../ink/ink414.xml"/><Relationship Id="rId166" Type="http://schemas.openxmlformats.org/officeDocument/2006/relationships/customXml" Target="../ink/ink502.xml"/><Relationship Id="rId331" Type="http://schemas.openxmlformats.org/officeDocument/2006/relationships/customXml" Target="../ink/ink641.xml"/><Relationship Id="rId373" Type="http://schemas.openxmlformats.org/officeDocument/2006/relationships/customXml" Target="../ink/ink676.xml"/><Relationship Id="rId429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59.xml"/><Relationship Id="rId28" Type="http://schemas.openxmlformats.org/officeDocument/2006/relationships/image" Target="../media/image11.png"/><Relationship Id="rId275" Type="http://schemas.openxmlformats.org/officeDocument/2006/relationships/customXml" Target="../ink/ink595.xml"/><Relationship Id="rId300" Type="http://schemas.openxmlformats.org/officeDocument/2006/relationships/customXml" Target="../ink/ink6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Ionization Energy Trends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V’s chemistry webcasts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678A-0D0B-FF43-88F6-A3B653AF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ionization energy?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5978E-8725-1C4C-A3EB-446E2121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2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3303-1BD9-4C41-A15A-B9BC8053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trends for ionization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A6790-CE61-C94D-8CB7-5FC12DE4C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1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37A5CE9-D065-824B-8B36-7FA80C56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6982630" cy="709865"/>
          </a:xfrm>
        </p:spPr>
        <p:txBody>
          <a:bodyPr/>
          <a:lstStyle/>
          <a:p>
            <a:r>
              <a:rPr lang="en-US" dirty="0"/>
              <a:t>Group trends for ionization energy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399CB42-C001-F841-9EA4-98F68B3C2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1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Ionization Energy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6777038" cy="3508375"/>
          </a:xfrm>
        </p:spPr>
        <p:txBody>
          <a:bodyPr/>
          <a:lstStyle/>
          <a:p>
            <a:pPr eaLnBrk="1" hangingPunct="1"/>
            <a:r>
              <a:rPr lang="en-US"/>
              <a:t>First Ionization Energy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Second Ionization Energy</a:t>
            </a:r>
          </a:p>
        </p:txBody>
      </p:sp>
    </p:spTree>
    <p:extLst>
      <p:ext uri="{BB962C8B-B14F-4D97-AF65-F5344CB8AC3E}">
        <p14:creationId xmlns:p14="http://schemas.microsoft.com/office/powerpoint/2010/main" val="231394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Multiple ionization energies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6777038" cy="3508375"/>
          </a:xfrm>
        </p:spPr>
        <p:txBody>
          <a:bodyPr/>
          <a:lstStyle/>
          <a:p>
            <a:pPr eaLnBrk="1" hangingPunct="1"/>
            <a:r>
              <a:rPr lang="en-US"/>
              <a:t>IE</a:t>
            </a:r>
            <a:r>
              <a:rPr lang="en-US" baseline="-25000"/>
              <a:t>1</a:t>
            </a:r>
          </a:p>
          <a:p>
            <a:pPr eaLnBrk="1" hangingPunct="1"/>
            <a:r>
              <a:rPr lang="en-US"/>
              <a:t>IE</a:t>
            </a:r>
            <a:r>
              <a:rPr lang="en-US" baseline="-25000"/>
              <a:t>2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ionization energy is usually much larger than the 1</a:t>
            </a:r>
            <a:r>
              <a:rPr lang="en-US" baseline="30000"/>
              <a:t>st</a:t>
            </a:r>
            <a:r>
              <a:rPr lang="en-US"/>
              <a:t> ionization energy</a:t>
            </a:r>
          </a:p>
          <a:p>
            <a:pPr lvl="2" eaLnBrk="1" hangingPunct="1"/>
            <a:r>
              <a:rPr lang="en-US"/>
              <a:t>Atoms/ions don’t easily disrupt noble-gas like electron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96849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D42E9-E728-7045-95E0-DAEE3FDD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DBD5B-C21B-A341-A54B-4F157985F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21BD-03A4-0842-822F-A70F0E52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D204A-FEB7-EC47-9B9E-2208F1AF4A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Cations have smaller radii than the parent atoms.</a:t>
            </a:r>
          </a:p>
          <a:p>
            <a:r>
              <a:rPr lang="en-US" dirty="0"/>
              <a:t>Anions have larger radii than the parent atoms.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126C4-8EBB-FA4E-BD02-132AB7AD2CC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Group trend:  Ionic radii increase down a column </a:t>
            </a:r>
          </a:p>
          <a:p>
            <a:r>
              <a:rPr lang="en-US" dirty="0"/>
              <a:t>Period trend:  Cations get smaller, then anions get smaller</a:t>
            </a:r>
          </a:p>
        </p:txBody>
      </p:sp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D2515BF3-4D3E-5047-9AC7-ECED8C75AEC0}"/>
              </a:ext>
            </a:extLst>
          </p:cNvPr>
          <p:cNvSpPr/>
          <p:nvPr/>
        </p:nvSpPr>
        <p:spPr>
          <a:xfrm>
            <a:off x="3200400" y="4114800"/>
            <a:ext cx="2286000" cy="533400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Subscribe to my channel!</a:t>
            </a:r>
          </a:p>
        </p:txBody>
      </p:sp>
    </p:spTree>
    <p:extLst>
      <p:ext uri="{BB962C8B-B14F-4D97-AF65-F5344CB8AC3E}">
        <p14:creationId xmlns:p14="http://schemas.microsoft.com/office/powerpoint/2010/main" val="27274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E071-EF17-1B49-B595-B52A84ED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00CD5-BAFF-CF4B-ACD3-74B9249D0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the period and group trends for ionization energies</a:t>
            </a:r>
          </a:p>
          <a:p>
            <a:r>
              <a:rPr lang="en-US" dirty="0"/>
              <a:t>Explain why these trends occur</a:t>
            </a:r>
          </a:p>
          <a:p>
            <a:r>
              <a:rPr lang="en-US" dirty="0"/>
              <a:t>Discuss the trends for multiple ionization energies</a:t>
            </a:r>
          </a:p>
          <a:p>
            <a:r>
              <a:rPr lang="en-US" dirty="0"/>
              <a:t>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23541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6313" y="457200"/>
            <a:ext cx="7024687" cy="1143000"/>
          </a:xfrm>
        </p:spPr>
        <p:txBody>
          <a:bodyPr/>
          <a:lstStyle/>
          <a:p>
            <a:pPr eaLnBrk="1" hangingPunct="1"/>
            <a:r>
              <a:rPr lang="en-US" dirty="0"/>
              <a:t>Ionization Energy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77975"/>
            <a:ext cx="6777038" cy="3508375"/>
          </a:xfrm>
        </p:spPr>
        <p:txBody>
          <a:bodyPr/>
          <a:lstStyle/>
          <a:p>
            <a:pPr marL="69850" indent="0" eaLnBrk="1" hangingPunct="1">
              <a:buFont typeface="Wingdings 2" pitchFamily="18" charset="2"/>
              <a:buNone/>
            </a:pPr>
            <a:r>
              <a:rPr lang="en-US"/>
              <a:t>: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2514600"/>
            <a:ext cx="5943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8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8F601-5371-B246-91BD-0008C82AA1A3}"/>
                  </a:ext>
                </a:extLst>
              </p14:cNvPr>
              <p14:cNvContentPartPr/>
              <p14:nvPr/>
            </p14:nvContentPartPr>
            <p14:xfrm>
              <a:off x="2880278" y="3855008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8F601-5371-B246-91BD-0008C82AA1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4638" y="38190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1511EB2-AAE2-D644-AFEA-7A74C685FAB3}"/>
                  </a:ext>
                </a:extLst>
              </p14:cNvPr>
              <p14:cNvContentPartPr/>
              <p14:nvPr/>
            </p14:nvContentPartPr>
            <p14:xfrm>
              <a:off x="2553758" y="3846008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1511EB2-AAE2-D644-AFEA-7A74C685FA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6118" y="37383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DEF40D-23F5-5E4B-91A1-5974CB89EBD9}"/>
                  </a:ext>
                </a:extLst>
              </p14:cNvPr>
              <p14:cNvContentPartPr/>
              <p14:nvPr/>
            </p14:nvContentPartPr>
            <p14:xfrm>
              <a:off x="2311838" y="3869048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DEF40D-23F5-5E4B-91A1-5974CB89EB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4198" y="37614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08689D-CC8E-5F4E-B956-08E524A53A5B}"/>
                  </a:ext>
                </a:extLst>
              </p14:cNvPr>
              <p14:cNvContentPartPr/>
              <p14:nvPr/>
            </p14:nvContentPartPr>
            <p14:xfrm>
              <a:off x="2302838" y="3631448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08689D-CC8E-5F4E-B956-08E524A53A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4198" y="3622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F64AB83-0120-5648-893F-233AFC011359}"/>
                  </a:ext>
                </a:extLst>
              </p14:cNvPr>
              <p14:cNvContentPartPr/>
              <p14:nvPr/>
            </p14:nvContentPartPr>
            <p14:xfrm>
              <a:off x="2647358" y="3442448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F64AB83-0120-5648-893F-233AFC0113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8718" y="3433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50FD81-82C5-CA46-A3E0-24060BA2540B}"/>
                  </a:ext>
                </a:extLst>
              </p14:cNvPr>
              <p14:cNvContentPartPr/>
              <p14:nvPr/>
            </p14:nvContentPartPr>
            <p14:xfrm>
              <a:off x="2647358" y="3936368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50FD81-82C5-CA46-A3E0-24060BA254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8718" y="392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626A37C-ED79-8441-A38F-578E7678173D}"/>
                  </a:ext>
                </a:extLst>
              </p14:cNvPr>
              <p14:cNvContentPartPr/>
              <p14:nvPr/>
            </p14:nvContentPartPr>
            <p14:xfrm>
              <a:off x="2124998" y="4087568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626A37C-ED79-8441-A38F-578E767817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5998" y="4078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78385B2-EF3B-C145-A967-1312427E6755}"/>
                  </a:ext>
                </a:extLst>
              </p14:cNvPr>
              <p14:cNvContentPartPr/>
              <p14:nvPr/>
            </p14:nvContentPartPr>
            <p14:xfrm>
              <a:off x="2392838" y="3782288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78385B2-EF3B-C145-A967-1312427E67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3838" y="3773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38B0A13-0290-9440-B73B-0C0E8972F193}"/>
                  </a:ext>
                </a:extLst>
              </p14:cNvPr>
              <p14:cNvContentPartPr/>
              <p14:nvPr/>
            </p14:nvContentPartPr>
            <p14:xfrm>
              <a:off x="2987918" y="3484568"/>
              <a:ext cx="3240" cy="6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38B0A13-0290-9440-B73B-0C0E8972F1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8918" y="3475928"/>
                <a:ext cx="20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601D6B-C644-B048-A29E-B86E45B362C2}"/>
                  </a:ext>
                </a:extLst>
              </p14:cNvPr>
              <p14:cNvContentPartPr/>
              <p14:nvPr/>
            </p14:nvContentPartPr>
            <p14:xfrm>
              <a:off x="2935358" y="3198008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601D6B-C644-B048-A29E-B86E45B362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6358" y="3189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992992-2D1C-6B41-B347-7DA2697FD3C0}"/>
                  </a:ext>
                </a:extLst>
              </p14:cNvPr>
              <p14:cNvContentPartPr/>
              <p14:nvPr/>
            </p14:nvContentPartPr>
            <p14:xfrm>
              <a:off x="2427038" y="3189008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992992-2D1C-6B41-B347-7DA2697FD3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8038" y="3180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ABD094-F044-8349-B0D8-B925059BDECF}"/>
                  </a:ext>
                </a:extLst>
              </p14:cNvPr>
              <p14:cNvContentPartPr/>
              <p14:nvPr/>
            </p14:nvContentPartPr>
            <p14:xfrm>
              <a:off x="2078918" y="3341648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ABD094-F044-8349-B0D8-B925059BDE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0278" y="3333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40F4B5A-136C-1348-9C32-45BBC5EFACC9}"/>
                  </a:ext>
                </a:extLst>
              </p14:cNvPr>
              <p14:cNvContentPartPr/>
              <p14:nvPr/>
            </p14:nvContentPartPr>
            <p14:xfrm>
              <a:off x="2016638" y="3968768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40F4B5A-136C-1348-9C32-45BBC5EFAC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7998" y="3959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D5F2B4A-6796-7449-8524-30A0C2051A63}"/>
                  </a:ext>
                </a:extLst>
              </p14:cNvPr>
              <p14:cNvContentPartPr/>
              <p14:nvPr/>
            </p14:nvContentPartPr>
            <p14:xfrm>
              <a:off x="2245238" y="4471328"/>
              <a:ext cx="3240" cy="3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D5F2B4A-6796-7449-8524-30A0C2051A6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36598" y="446268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3332A5A-2930-D641-B1C7-7ADE9471E23E}"/>
                  </a:ext>
                </a:extLst>
              </p14:cNvPr>
              <p14:cNvContentPartPr/>
              <p14:nvPr/>
            </p14:nvContentPartPr>
            <p14:xfrm>
              <a:off x="2594798" y="4465928"/>
              <a:ext cx="1224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3332A5A-2930-D641-B1C7-7ADE9471E2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86158" y="4456928"/>
                <a:ext cx="29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B3B15FA-9E8D-3946-84A4-A185687E7B32}"/>
                  </a:ext>
                </a:extLst>
              </p14:cNvPr>
              <p14:cNvContentPartPr/>
              <p14:nvPr/>
            </p14:nvContentPartPr>
            <p14:xfrm>
              <a:off x="2995118" y="4153088"/>
              <a:ext cx="360" cy="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B3B15FA-9E8D-3946-84A4-A185687E7B3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86478" y="41440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1CAAC87-870A-3048-84FC-83BF753A8405}"/>
                  </a:ext>
                </a:extLst>
              </p14:cNvPr>
              <p14:cNvContentPartPr/>
              <p14:nvPr/>
            </p14:nvContentPartPr>
            <p14:xfrm>
              <a:off x="2612798" y="4130768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1CAAC87-870A-3048-84FC-83BF753A8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4158" y="412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8420376-BA56-EA47-95E6-1BB05F21E3FC}"/>
                  </a:ext>
                </a:extLst>
              </p14:cNvPr>
              <p14:cNvContentPartPr/>
              <p14:nvPr/>
            </p14:nvContentPartPr>
            <p14:xfrm>
              <a:off x="2499038" y="4156688"/>
              <a:ext cx="360" cy="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8420376-BA56-EA47-95E6-1BB05F21E3F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90398" y="41480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78F89FF-5DCD-F040-B1D3-FB43C633A686}"/>
                  </a:ext>
                </a:extLst>
              </p14:cNvPr>
              <p14:cNvContentPartPr/>
              <p14:nvPr/>
            </p14:nvContentPartPr>
            <p14:xfrm>
              <a:off x="2951558" y="4463048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78F89FF-5DCD-F040-B1D3-FB43C633A6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2558" y="4454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FEAC5FC-6AC9-514E-A778-BA559BE93A14}"/>
                  </a:ext>
                </a:extLst>
              </p14:cNvPr>
              <p14:cNvContentPartPr/>
              <p14:nvPr/>
            </p14:nvContentPartPr>
            <p14:xfrm>
              <a:off x="3234518" y="4010528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FEAC5FC-6AC9-514E-A778-BA559BE93A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5518" y="4001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FD61B6E-683B-7641-8C44-047F603933CF}"/>
                  </a:ext>
                </a:extLst>
              </p14:cNvPr>
              <p14:cNvContentPartPr/>
              <p14:nvPr/>
            </p14:nvContentPartPr>
            <p14:xfrm>
              <a:off x="3208598" y="3817568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FD61B6E-683B-7641-8C44-047F603933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9598" y="3808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7D2ECD-9EB9-4F4B-837E-B8BCD789D052}"/>
                  </a:ext>
                </a:extLst>
              </p14:cNvPr>
              <p14:cNvContentPartPr/>
              <p14:nvPr/>
            </p14:nvContentPartPr>
            <p14:xfrm>
              <a:off x="3003758" y="3661688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7D2ECD-9EB9-4F4B-837E-B8BCD789D0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5118" y="3652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8015D6-9DC4-B042-B759-B2E6E69631A1}"/>
                  </a:ext>
                </a:extLst>
              </p14:cNvPr>
              <p14:cNvContentPartPr/>
              <p14:nvPr/>
            </p14:nvContentPartPr>
            <p14:xfrm>
              <a:off x="2830958" y="3590768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8015D6-9DC4-B042-B759-B2E6E69631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1958" y="358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1E49A28-60E4-D64C-9A30-649AEE048A22}"/>
                  </a:ext>
                </a:extLst>
              </p14:cNvPr>
              <p14:cNvContentPartPr/>
              <p14:nvPr/>
            </p14:nvContentPartPr>
            <p14:xfrm>
              <a:off x="2830958" y="3232568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1E49A28-60E4-D64C-9A30-649AEE048A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1958" y="3223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CC1982D-CCFC-6D46-A54A-FABB46DAA2C0}"/>
                  </a:ext>
                </a:extLst>
              </p14:cNvPr>
              <p14:cNvContentPartPr/>
              <p14:nvPr/>
            </p14:nvContentPartPr>
            <p14:xfrm>
              <a:off x="3309758" y="3477728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CC1982D-CCFC-6D46-A54A-FABB46DAA2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1118" y="3468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76F50C4-9289-6F48-BFD3-D228B554FDC7}"/>
                  </a:ext>
                </a:extLst>
              </p14:cNvPr>
              <p14:cNvContentPartPr/>
              <p14:nvPr/>
            </p14:nvContentPartPr>
            <p14:xfrm>
              <a:off x="3588398" y="3748088"/>
              <a:ext cx="360" cy="3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76F50C4-9289-6F48-BFD3-D228B554FD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9758" y="37394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9C8913-455F-0E4D-9E7B-7C59B5374714}"/>
                  </a:ext>
                </a:extLst>
              </p14:cNvPr>
              <p14:cNvContentPartPr/>
              <p14:nvPr/>
            </p14:nvContentPartPr>
            <p14:xfrm>
              <a:off x="3500198" y="4116728"/>
              <a:ext cx="324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9C8913-455F-0E4D-9E7B-7C59B53747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91558" y="41080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EFCC9D2-3BF1-5240-94D6-655197F0AC72}"/>
                  </a:ext>
                </a:extLst>
              </p14:cNvPr>
              <p14:cNvContentPartPr/>
              <p14:nvPr/>
            </p14:nvContentPartPr>
            <p14:xfrm>
              <a:off x="3423158" y="3864008"/>
              <a:ext cx="360" cy="51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EFCC9D2-3BF1-5240-94D6-655197F0AC7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14158" y="3855368"/>
                <a:ext cx="180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A9B06E6-8230-0843-A5E5-522390288C5D}"/>
                  </a:ext>
                </a:extLst>
              </p14:cNvPr>
              <p14:cNvContentPartPr/>
              <p14:nvPr/>
            </p14:nvContentPartPr>
            <p14:xfrm>
              <a:off x="3321638" y="4603448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A9B06E6-8230-0843-A5E5-522390288C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2638" y="4594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2293ABA-697D-014E-8188-B522F97C431C}"/>
                  </a:ext>
                </a:extLst>
              </p14:cNvPr>
              <p14:cNvContentPartPr/>
              <p14:nvPr/>
            </p14:nvContentPartPr>
            <p14:xfrm>
              <a:off x="2676518" y="4663208"/>
              <a:ext cx="324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2293ABA-697D-014E-8188-B522F97C431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67878" y="46545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4F863BE-F429-B949-9108-B467ADC3B7B0}"/>
                  </a:ext>
                </a:extLst>
              </p14:cNvPr>
              <p14:cNvContentPartPr/>
              <p14:nvPr/>
            </p14:nvContentPartPr>
            <p14:xfrm>
              <a:off x="2119958" y="4420928"/>
              <a:ext cx="360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4F863BE-F429-B949-9108-B467ADC3B7B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11318" y="4411928"/>
                <a:ext cx="21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7B10862-95E6-6B46-8DEB-9D0E841C92F8}"/>
                  </a:ext>
                </a:extLst>
              </p14:cNvPr>
              <p14:cNvContentPartPr/>
              <p14:nvPr/>
            </p14:nvContentPartPr>
            <p14:xfrm>
              <a:off x="2097998" y="4077488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7B10862-95E6-6B46-8DEB-9D0E841C92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8998" y="4068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D5FEF1C-1907-9645-950A-0AB8ED5B0764}"/>
                  </a:ext>
                </a:extLst>
              </p14:cNvPr>
              <p14:cNvContentPartPr/>
              <p14:nvPr/>
            </p14:nvContentPartPr>
            <p14:xfrm>
              <a:off x="3309758" y="3356768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D5FEF1C-1907-9645-950A-0AB8ED5B076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01118" y="3348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E3581FA-EFC9-F04C-AA12-3F93AE536170}"/>
                  </a:ext>
                </a:extLst>
              </p14:cNvPr>
              <p14:cNvContentPartPr/>
              <p14:nvPr/>
            </p14:nvContentPartPr>
            <p14:xfrm>
              <a:off x="2713238" y="3115928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E3581FA-EFC9-F04C-AA12-3F93AE5361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4598" y="3107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79BF285-2423-1249-8215-B7F9DB9029D9}"/>
                  </a:ext>
                </a:extLst>
              </p14:cNvPr>
              <p14:cNvContentPartPr/>
              <p14:nvPr/>
            </p14:nvContentPartPr>
            <p14:xfrm>
              <a:off x="3150638" y="3146888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79BF285-2423-1249-8215-B7F9DB9029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1638" y="3138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BE9466E-02C6-F545-BDB4-C8F789724754}"/>
                  </a:ext>
                </a:extLst>
              </p14:cNvPr>
              <p14:cNvContentPartPr/>
              <p14:nvPr/>
            </p14:nvContentPartPr>
            <p14:xfrm>
              <a:off x="3395438" y="3209168"/>
              <a:ext cx="324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BE9466E-02C6-F545-BDB4-C8F7897247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86438" y="32001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11C93BF-ED0E-0742-996E-A89C049C1D07}"/>
                  </a:ext>
                </a:extLst>
              </p14:cNvPr>
              <p14:cNvContentPartPr/>
              <p14:nvPr/>
            </p14:nvContentPartPr>
            <p14:xfrm>
              <a:off x="3527918" y="3393128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11C93BF-ED0E-0742-996E-A89C049C1D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9278" y="3384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9352900-DE49-8845-9E06-8CAD6CC1EC71}"/>
                  </a:ext>
                </a:extLst>
              </p14:cNvPr>
              <p14:cNvContentPartPr/>
              <p14:nvPr/>
            </p14:nvContentPartPr>
            <p14:xfrm>
              <a:off x="3527918" y="3610568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9352900-DE49-8845-9E06-8CAD6CC1EC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9278" y="3601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235BEE-452A-1E46-87D5-36C08178457F}"/>
                  </a:ext>
                </a:extLst>
              </p14:cNvPr>
              <p14:cNvContentPartPr/>
              <p14:nvPr/>
            </p14:nvContentPartPr>
            <p14:xfrm>
              <a:off x="2380958" y="3433808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235BEE-452A-1E46-87D5-36C0817845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72318" y="3425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A955AEB-1E56-EF42-B1AA-423C12D388F3}"/>
                  </a:ext>
                </a:extLst>
              </p14:cNvPr>
              <p14:cNvContentPartPr/>
              <p14:nvPr/>
            </p14:nvContentPartPr>
            <p14:xfrm>
              <a:off x="2172518" y="3554048"/>
              <a:ext cx="648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A955AEB-1E56-EF42-B1AA-423C12D388F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63878" y="3545408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8671B8D-EBD0-514C-858B-FA7D090944A6}"/>
                  </a:ext>
                </a:extLst>
              </p14:cNvPr>
              <p14:cNvContentPartPr/>
              <p14:nvPr/>
            </p14:nvContentPartPr>
            <p14:xfrm>
              <a:off x="2104478" y="3710648"/>
              <a:ext cx="360" cy="8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8671B8D-EBD0-514C-858B-FA7D090944A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95838" y="3702008"/>
                <a:ext cx="18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2BF165C-C930-444A-8C43-2EE850A1E14E}"/>
                  </a:ext>
                </a:extLst>
              </p14:cNvPr>
              <p14:cNvContentPartPr/>
              <p14:nvPr/>
            </p14:nvContentPartPr>
            <p14:xfrm>
              <a:off x="2217878" y="3924488"/>
              <a:ext cx="324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2BF165C-C930-444A-8C43-2EE850A1E14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09238" y="39158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D337139-A510-CD40-9284-2C1E2DE10540}"/>
                  </a:ext>
                </a:extLst>
              </p14:cNvPr>
              <p14:cNvContentPartPr/>
              <p14:nvPr/>
            </p14:nvContentPartPr>
            <p14:xfrm>
              <a:off x="2412998" y="4171448"/>
              <a:ext cx="3240" cy="6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D337139-A510-CD40-9284-2C1E2DE1054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04358" y="4162808"/>
                <a:ext cx="20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EE8938B-2262-B14F-8D58-003C8D69DA1B}"/>
                  </a:ext>
                </a:extLst>
              </p14:cNvPr>
              <p14:cNvContentPartPr/>
              <p14:nvPr/>
            </p14:nvContentPartPr>
            <p14:xfrm>
              <a:off x="2416238" y="4177568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EE8938B-2262-B14F-8D58-003C8D69DA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7238" y="4168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15CF3B5-1ECD-D847-8A2A-0B0106CA5C93}"/>
                  </a:ext>
                </a:extLst>
              </p14:cNvPr>
              <p14:cNvContentPartPr/>
              <p14:nvPr/>
            </p14:nvContentPartPr>
            <p14:xfrm>
              <a:off x="2786678" y="4301768"/>
              <a:ext cx="324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15CF3B5-1ECD-D847-8A2A-0B0106CA5C9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8038" y="42927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7AC854A-E86B-2142-91C9-24ACBDF54C14}"/>
                  </a:ext>
                </a:extLst>
              </p14:cNvPr>
              <p14:cNvContentPartPr/>
              <p14:nvPr/>
            </p14:nvContentPartPr>
            <p14:xfrm>
              <a:off x="2954438" y="4301768"/>
              <a:ext cx="5112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7AC854A-E86B-2142-91C9-24ACBDF54C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45438" y="4292768"/>
                <a:ext cx="68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79F3753-9EC0-C242-8F26-51AA90805041}"/>
                  </a:ext>
                </a:extLst>
              </p14:cNvPr>
              <p14:cNvContentPartPr/>
              <p14:nvPr/>
            </p14:nvContentPartPr>
            <p14:xfrm>
              <a:off x="3057758" y="4301768"/>
              <a:ext cx="57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79F3753-9EC0-C242-8F26-51AA9080504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49118" y="4292768"/>
                <a:ext cx="23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85E0F1-6656-D64E-B289-6B632A03F8D7}"/>
                  </a:ext>
                </a:extLst>
              </p14:cNvPr>
              <p14:cNvContentPartPr/>
              <p14:nvPr/>
            </p14:nvContentPartPr>
            <p14:xfrm>
              <a:off x="3563198" y="3608768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85E0F1-6656-D64E-B289-6B632A03F8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4558" y="3599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3D8342A-E841-6F49-96BF-0B9990A625A6}"/>
                  </a:ext>
                </a:extLst>
              </p14:cNvPr>
              <p14:cNvContentPartPr/>
              <p14:nvPr/>
            </p14:nvContentPartPr>
            <p14:xfrm>
              <a:off x="3540158" y="3577808"/>
              <a:ext cx="3600" cy="6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3D8342A-E841-6F49-96BF-0B9990A625A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31158" y="3568808"/>
                <a:ext cx="21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45198BC-30CF-C742-BBDD-94F042500DB5}"/>
                  </a:ext>
                </a:extLst>
              </p14:cNvPr>
              <p14:cNvContentPartPr/>
              <p14:nvPr/>
            </p14:nvContentPartPr>
            <p14:xfrm>
              <a:off x="2896478" y="3389528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45198BC-30CF-C742-BBDD-94F042500D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7838" y="3380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A93011F-8730-D944-A307-BB04D8B16AA2}"/>
                  </a:ext>
                </a:extLst>
              </p14:cNvPr>
              <p14:cNvContentPartPr/>
              <p14:nvPr/>
            </p14:nvContentPartPr>
            <p14:xfrm>
              <a:off x="2580038" y="3397088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A93011F-8730-D944-A307-BB04D8B16A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1038" y="3388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74BA3F3-0E0B-7440-A595-530BB7B65887}"/>
                  </a:ext>
                </a:extLst>
              </p14:cNvPr>
              <p14:cNvContentPartPr/>
              <p14:nvPr/>
            </p14:nvContentPartPr>
            <p14:xfrm>
              <a:off x="2544038" y="3596528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74BA3F3-0E0B-7440-A595-530BB7B658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5038" y="3587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B80B60C-0F1F-014A-B97B-A5BBC20093B0}"/>
                  </a:ext>
                </a:extLst>
              </p14:cNvPr>
              <p14:cNvContentPartPr/>
              <p14:nvPr/>
            </p14:nvContentPartPr>
            <p14:xfrm>
              <a:off x="2339198" y="3653768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B80B60C-0F1F-014A-B97B-A5BBC20093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0198" y="3644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0988B13-3A9A-EB44-BD0C-70B5AF931505}"/>
                  </a:ext>
                </a:extLst>
              </p14:cNvPr>
              <p14:cNvContentPartPr/>
              <p14:nvPr/>
            </p14:nvContentPartPr>
            <p14:xfrm>
              <a:off x="2334878" y="3906128"/>
              <a:ext cx="360" cy="3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0988B13-3A9A-EB44-BD0C-70B5AF93150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6238" y="38974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27FF070-816C-B847-B6C2-10FD2826A8A4}"/>
                  </a:ext>
                </a:extLst>
              </p14:cNvPr>
              <p14:cNvContentPartPr/>
              <p14:nvPr/>
            </p14:nvContentPartPr>
            <p14:xfrm>
              <a:off x="2370878" y="4159568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27FF070-816C-B847-B6C2-10FD2826A8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1878" y="4150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1939FA9-F7BB-D449-9C6A-1FAF379F4571}"/>
                  </a:ext>
                </a:extLst>
              </p14:cNvPr>
              <p14:cNvContentPartPr/>
              <p14:nvPr/>
            </p14:nvContentPartPr>
            <p14:xfrm>
              <a:off x="2446838" y="4416968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1939FA9-F7BB-D449-9C6A-1FAF379F45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8198" y="4408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7F3A245-A4BA-E24D-908E-2DAD6EBDFF2D}"/>
                  </a:ext>
                </a:extLst>
              </p14:cNvPr>
              <p14:cNvContentPartPr/>
              <p14:nvPr/>
            </p14:nvContentPartPr>
            <p14:xfrm>
              <a:off x="2626478" y="4374488"/>
              <a:ext cx="324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7F3A245-A4BA-E24D-908E-2DAD6EBDFF2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17478" y="43658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F4C7CC1-885D-0145-857F-7E676E9A8DF3}"/>
                  </a:ext>
                </a:extLst>
              </p14:cNvPr>
              <p14:cNvContentPartPr/>
              <p14:nvPr/>
            </p14:nvContentPartPr>
            <p14:xfrm>
              <a:off x="2838518" y="4475648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F4C7CC1-885D-0145-857F-7E676E9A8D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9518" y="4467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AAD93A9-0EC0-1745-B31A-7738EFFCD55F}"/>
                  </a:ext>
                </a:extLst>
              </p14:cNvPr>
              <p14:cNvContentPartPr/>
              <p14:nvPr/>
            </p14:nvContentPartPr>
            <p14:xfrm>
              <a:off x="3344678" y="3673208"/>
              <a:ext cx="36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AAD93A9-0EC0-1745-B31A-7738EFFCD5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6038" y="3664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3DACB30-B289-2046-BF79-24338E6DC563}"/>
                  </a:ext>
                </a:extLst>
              </p14:cNvPr>
              <p14:cNvContentPartPr/>
              <p14:nvPr/>
            </p14:nvContentPartPr>
            <p14:xfrm>
              <a:off x="3197078" y="3641168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3DACB30-B289-2046-BF79-24338E6DC5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8078" y="3632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2602A98-82F0-0E42-8C2A-817CB2D8C66F}"/>
                  </a:ext>
                </a:extLst>
              </p14:cNvPr>
              <p14:cNvContentPartPr/>
              <p14:nvPr/>
            </p14:nvContentPartPr>
            <p14:xfrm>
              <a:off x="3178718" y="3523448"/>
              <a:ext cx="21240" cy="9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2602A98-82F0-0E42-8C2A-817CB2D8C6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69718" y="3514448"/>
                <a:ext cx="38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4DB7B8F-6CE2-5D4C-8179-4EDC169352F7}"/>
                  </a:ext>
                </a:extLst>
              </p14:cNvPr>
              <p14:cNvContentPartPr/>
              <p14:nvPr/>
            </p14:nvContentPartPr>
            <p14:xfrm>
              <a:off x="3166838" y="3446768"/>
              <a:ext cx="360" cy="32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4DB7B8F-6CE2-5D4C-8179-4EDC169352F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58198" y="343776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4138B91-A533-2E42-9C13-43EDEC47219B}"/>
                  </a:ext>
                </a:extLst>
              </p14:cNvPr>
              <p14:cNvContentPartPr/>
              <p14:nvPr/>
            </p14:nvContentPartPr>
            <p14:xfrm>
              <a:off x="3116078" y="3487808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4138B91-A533-2E42-9C13-43EDEC4721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7438" y="3478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919D030-9833-5248-84BE-760BEC89171D}"/>
                  </a:ext>
                </a:extLst>
              </p14:cNvPr>
              <p14:cNvContentPartPr/>
              <p14:nvPr/>
            </p14:nvContentPartPr>
            <p14:xfrm>
              <a:off x="3061358" y="3382688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919D030-9833-5248-84BE-760BEC8917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2718" y="337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E9D531E-E3F2-454C-8E74-98F97FB385EF}"/>
                  </a:ext>
                </a:extLst>
              </p14:cNvPr>
              <p14:cNvContentPartPr/>
              <p14:nvPr/>
            </p14:nvContentPartPr>
            <p14:xfrm>
              <a:off x="3018878" y="3439928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E9D531E-E3F2-454C-8E74-98F97FB385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9878" y="3430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9294547-BD77-934B-8B89-8721CC8E33A7}"/>
                  </a:ext>
                </a:extLst>
              </p14:cNvPr>
              <p14:cNvContentPartPr/>
              <p14:nvPr/>
            </p14:nvContentPartPr>
            <p14:xfrm>
              <a:off x="2832758" y="3336608"/>
              <a:ext cx="324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9294547-BD77-934B-8B89-8721CC8E33A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24118" y="332760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8C69316-1F6F-0849-B519-597C4BE2CCA8}"/>
                  </a:ext>
                </a:extLst>
              </p14:cNvPr>
              <p14:cNvContentPartPr/>
              <p14:nvPr/>
            </p14:nvContentPartPr>
            <p14:xfrm>
              <a:off x="2828798" y="3481328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8C69316-1F6F-0849-B519-597C4BE2CC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9798" y="3472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C1ABE14-198C-F64A-AE29-A7A6DF14FED0}"/>
                  </a:ext>
                </a:extLst>
              </p14:cNvPr>
              <p14:cNvContentPartPr/>
              <p14:nvPr/>
            </p14:nvContentPartPr>
            <p14:xfrm>
              <a:off x="2775878" y="3435608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C1ABE14-198C-F64A-AE29-A7A6DF14FE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7238" y="34269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C1FE0C8-5962-9E48-AB36-8233B58840D9}"/>
                  </a:ext>
                </a:extLst>
              </p14:cNvPr>
              <p14:cNvContentPartPr/>
              <p14:nvPr/>
            </p14:nvContentPartPr>
            <p14:xfrm>
              <a:off x="2720438" y="3513368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C1FE0C8-5962-9E48-AB36-8233B58840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1798" y="3504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55A83FC-DE26-754D-8B1D-91E97617D5A8}"/>
                  </a:ext>
                </a:extLst>
              </p14:cNvPr>
              <p14:cNvContentPartPr/>
              <p14:nvPr/>
            </p14:nvContentPartPr>
            <p14:xfrm>
              <a:off x="2562038" y="3426968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55A83FC-DE26-754D-8B1D-91E97617D5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3038" y="3418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FB21197-2B27-7F47-B6FF-DD722CC3CDBA}"/>
                  </a:ext>
                </a:extLst>
              </p14:cNvPr>
              <p14:cNvContentPartPr/>
              <p14:nvPr/>
            </p14:nvContentPartPr>
            <p14:xfrm>
              <a:off x="2562038" y="3511568"/>
              <a:ext cx="36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FB21197-2B27-7F47-B6FF-DD722CC3CD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3038" y="3502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8E79514-1CB9-A74F-A1C1-39A572164BEC}"/>
                  </a:ext>
                </a:extLst>
              </p14:cNvPr>
              <p14:cNvContentPartPr/>
              <p14:nvPr/>
            </p14:nvContentPartPr>
            <p14:xfrm>
              <a:off x="2456558" y="3648728"/>
              <a:ext cx="3600" cy="126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8E79514-1CB9-A74F-A1C1-39A572164B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447558" y="3640088"/>
                <a:ext cx="21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81C3732-8E94-4540-88E4-F2FE4216DB25}"/>
                  </a:ext>
                </a:extLst>
              </p14:cNvPr>
              <p14:cNvContentPartPr/>
              <p14:nvPr/>
            </p14:nvContentPartPr>
            <p14:xfrm>
              <a:off x="2433878" y="3586808"/>
              <a:ext cx="33840" cy="6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81C3732-8E94-4540-88E4-F2FE4216DB2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425238" y="3577808"/>
                <a:ext cx="51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F895849-4376-9B4E-B06E-2AC7A3AFF780}"/>
                  </a:ext>
                </a:extLst>
              </p14:cNvPr>
              <p14:cNvContentPartPr/>
              <p14:nvPr/>
            </p14:nvContentPartPr>
            <p14:xfrm>
              <a:off x="2403998" y="3498248"/>
              <a:ext cx="360" cy="3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F895849-4376-9B4E-B06E-2AC7A3AFF78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94998" y="34892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F98FEDD-DB50-544A-AEA7-7D1DAF3704DB}"/>
                  </a:ext>
                </a:extLst>
              </p14:cNvPr>
              <p14:cNvContentPartPr/>
              <p14:nvPr/>
            </p14:nvContentPartPr>
            <p14:xfrm>
              <a:off x="2304998" y="3664208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F98FEDD-DB50-544A-AEA7-7D1DAF3704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5998" y="3655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6B6A972-5E12-504B-B743-C946AD720EFC}"/>
                  </a:ext>
                </a:extLst>
              </p14:cNvPr>
              <p14:cNvContentPartPr/>
              <p14:nvPr/>
            </p14:nvContentPartPr>
            <p14:xfrm>
              <a:off x="2230118" y="3801008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6B6A972-5E12-504B-B743-C946AD720E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1118" y="3792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845A03E-15C5-FA41-A0F4-7B71B1C4EFBF}"/>
                  </a:ext>
                </a:extLst>
              </p14:cNvPr>
              <p14:cNvContentPartPr/>
              <p14:nvPr/>
            </p14:nvContentPartPr>
            <p14:xfrm>
              <a:off x="2249558" y="3856088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845A03E-15C5-FA41-A0F4-7B71B1C4EF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0558" y="3847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C6EC916-629C-B04C-A889-43FD04CB3120}"/>
                  </a:ext>
                </a:extLst>
              </p14:cNvPr>
              <p14:cNvContentPartPr/>
              <p14:nvPr/>
            </p14:nvContentPartPr>
            <p14:xfrm>
              <a:off x="2354318" y="4300688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C6EC916-629C-B04C-A889-43FD04CB31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5678" y="4291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40CB25F-9E53-3B48-B32A-FB4EBDA05DD5}"/>
                  </a:ext>
                </a:extLst>
              </p14:cNvPr>
              <p14:cNvContentPartPr/>
              <p14:nvPr/>
            </p14:nvContentPartPr>
            <p14:xfrm>
              <a:off x="2679398" y="4441448"/>
              <a:ext cx="360" cy="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40CB25F-9E53-3B48-B32A-FB4EBDA05DD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70398" y="443280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D8228EF-420A-9A4F-BC63-97DCEF7BD722}"/>
                  </a:ext>
                </a:extLst>
              </p14:cNvPr>
              <p14:cNvContentPartPr/>
              <p14:nvPr/>
            </p14:nvContentPartPr>
            <p14:xfrm>
              <a:off x="2686598" y="4263968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D8228EF-420A-9A4F-BC63-97DCEF7BD7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7598" y="4255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89A2F6E-A28C-B64C-B654-7139BCE9773B}"/>
                  </a:ext>
                </a:extLst>
              </p14:cNvPr>
              <p14:cNvContentPartPr/>
              <p14:nvPr/>
            </p14:nvContentPartPr>
            <p14:xfrm>
              <a:off x="2833838" y="4435328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89A2F6E-A28C-B64C-B654-7139BCE977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4838" y="4426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7DBA97B-B20A-E043-A046-986A8E5B2BA5}"/>
                  </a:ext>
                </a:extLst>
              </p14:cNvPr>
              <p14:cNvContentPartPr/>
              <p14:nvPr/>
            </p14:nvContentPartPr>
            <p14:xfrm>
              <a:off x="2844998" y="4098368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7DBA97B-B20A-E043-A046-986A8E5B2B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6358" y="4089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4F2C0D2-9C64-1048-B352-F69C09EC9692}"/>
                  </a:ext>
                </a:extLst>
              </p14:cNvPr>
              <p14:cNvContentPartPr/>
              <p14:nvPr/>
            </p14:nvContentPartPr>
            <p14:xfrm>
              <a:off x="3073958" y="4267208"/>
              <a:ext cx="324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4F2C0D2-9C64-1048-B352-F69C09EC969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65318" y="42585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E9769D4-A786-4D44-9FEC-E94465EBEDAB}"/>
                  </a:ext>
                </a:extLst>
              </p14:cNvPr>
              <p14:cNvContentPartPr/>
              <p14:nvPr/>
            </p14:nvContentPartPr>
            <p14:xfrm>
              <a:off x="3263318" y="4307888"/>
              <a:ext cx="324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E9769D4-A786-4D44-9FEC-E94465EBEDA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54318" y="42992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3F3E1D8-E297-8B46-A453-7F477362A1F1}"/>
                  </a:ext>
                </a:extLst>
              </p14:cNvPr>
              <p14:cNvContentPartPr/>
              <p14:nvPr/>
            </p14:nvContentPartPr>
            <p14:xfrm>
              <a:off x="3265838" y="4138328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3F3E1D8-E297-8B46-A453-7F477362A1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7198" y="4129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2C397250-F4A2-BB4B-92BD-5B7F43A08D65}"/>
                  </a:ext>
                </a:extLst>
              </p14:cNvPr>
              <p14:cNvContentPartPr/>
              <p14:nvPr/>
            </p14:nvContentPartPr>
            <p14:xfrm>
              <a:off x="3344318" y="4257848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2C397250-F4A2-BB4B-92BD-5B7F43A08D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5678" y="4248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48C79AB6-4AB1-8745-8B51-4C8F47847F34}"/>
                  </a:ext>
                </a:extLst>
              </p14:cNvPr>
              <p14:cNvContentPartPr/>
              <p14:nvPr/>
            </p14:nvContentPartPr>
            <p14:xfrm>
              <a:off x="3503798" y="4175048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48C79AB6-4AB1-8745-8B51-4C8F47847F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5158" y="4166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F73D0BF-A31F-734D-97E2-7172E4015D40}"/>
                  </a:ext>
                </a:extLst>
              </p14:cNvPr>
              <p14:cNvContentPartPr/>
              <p14:nvPr/>
            </p14:nvContentPartPr>
            <p14:xfrm>
              <a:off x="3503798" y="3967328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F73D0BF-A31F-734D-97E2-7172E4015D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5158" y="3958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354233B-E54E-7340-9757-ABAF7FD6DE68}"/>
                  </a:ext>
                </a:extLst>
              </p14:cNvPr>
              <p14:cNvContentPartPr/>
              <p14:nvPr/>
            </p14:nvContentPartPr>
            <p14:xfrm>
              <a:off x="3394718" y="3970928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354233B-E54E-7340-9757-ABAF7FD6DE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85718" y="3961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B4F2428-95E6-E941-AD87-C25FD85DF497}"/>
                  </a:ext>
                </a:extLst>
              </p14:cNvPr>
              <p14:cNvContentPartPr/>
              <p14:nvPr/>
            </p14:nvContentPartPr>
            <p14:xfrm>
              <a:off x="3494078" y="3840968"/>
              <a:ext cx="360" cy="64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B4F2428-95E6-E941-AD87-C25FD85DF49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485438" y="3831968"/>
                <a:ext cx="18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11D7C67-5DD4-4A47-854D-DF6D44BB4872}"/>
                  </a:ext>
                </a:extLst>
              </p14:cNvPr>
              <p14:cNvContentPartPr/>
              <p14:nvPr/>
            </p14:nvContentPartPr>
            <p14:xfrm>
              <a:off x="3397958" y="3703448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11D7C67-5DD4-4A47-854D-DF6D44BB48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88958" y="3694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4EF1A06-973F-F543-A9A4-D0E6D72C32B9}"/>
                  </a:ext>
                </a:extLst>
              </p14:cNvPr>
              <p14:cNvContentPartPr/>
              <p14:nvPr/>
            </p14:nvContentPartPr>
            <p14:xfrm>
              <a:off x="3312278" y="3640808"/>
              <a:ext cx="360" cy="3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4EF1A06-973F-F543-A9A4-D0E6D72C32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3278" y="3631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12DFED6-1B8F-8D41-84C2-8CA3B12F7217}"/>
                  </a:ext>
                </a:extLst>
              </p14:cNvPr>
              <p14:cNvContentPartPr/>
              <p14:nvPr/>
            </p14:nvContentPartPr>
            <p14:xfrm>
              <a:off x="3160358" y="3654488"/>
              <a:ext cx="36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12DFED6-1B8F-8D41-84C2-8CA3B12F72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51358" y="3645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B79C409-2241-184A-A219-2F9715238D03}"/>
                  </a:ext>
                </a:extLst>
              </p14:cNvPr>
              <p14:cNvContentPartPr/>
              <p14:nvPr/>
            </p14:nvContentPartPr>
            <p14:xfrm>
              <a:off x="3163598" y="3488888"/>
              <a:ext cx="36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B79C409-2241-184A-A219-2F9715238D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54958" y="3479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A7154C1-D80F-294C-87B0-70A115342E9A}"/>
                  </a:ext>
                </a:extLst>
              </p14:cNvPr>
              <p14:cNvContentPartPr/>
              <p14:nvPr/>
            </p14:nvContentPartPr>
            <p14:xfrm>
              <a:off x="2979998" y="3478088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A7154C1-D80F-294C-87B0-70A115342E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0998" y="3469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9C0ADD9-F20B-334A-9392-8BB5836088DE}"/>
                  </a:ext>
                </a:extLst>
              </p14:cNvPr>
              <p14:cNvContentPartPr/>
              <p14:nvPr/>
            </p14:nvContentPartPr>
            <p14:xfrm>
              <a:off x="2471318" y="3873728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9C0ADD9-F20B-334A-9392-8BB5836088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2318" y="3865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5138F14-449A-8149-8C11-C84181E1E3BE}"/>
                  </a:ext>
                </a:extLst>
              </p14:cNvPr>
              <p14:cNvContentPartPr/>
              <p14:nvPr/>
            </p14:nvContentPartPr>
            <p14:xfrm>
              <a:off x="3406238" y="3592568"/>
              <a:ext cx="1188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5138F14-449A-8149-8C11-C84181E1E3B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97598" y="3583568"/>
                <a:ext cx="29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C86521C-FB96-2744-BCFF-622AB70BB7F9}"/>
                  </a:ext>
                </a:extLst>
              </p14:cNvPr>
              <p14:cNvContentPartPr/>
              <p14:nvPr/>
            </p14:nvContentPartPr>
            <p14:xfrm>
              <a:off x="1992158" y="3557648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C86521C-FB96-2744-BCFF-622AB70BB7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3158" y="3549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1AEEDD0-623A-0B42-B630-049FB5B4B8DB}"/>
                  </a:ext>
                </a:extLst>
              </p14:cNvPr>
              <p14:cNvContentPartPr/>
              <p14:nvPr/>
            </p14:nvContentPartPr>
            <p14:xfrm>
              <a:off x="1965878" y="3812888"/>
              <a:ext cx="36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1AEEDD0-623A-0B42-B630-049FB5B4B8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7238" y="3804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5A26805-A7D4-D44F-AAC2-06313A031537}"/>
                  </a:ext>
                </a:extLst>
              </p14:cNvPr>
              <p14:cNvContentPartPr/>
              <p14:nvPr/>
            </p14:nvContentPartPr>
            <p14:xfrm>
              <a:off x="1980638" y="4184408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5A26805-A7D4-D44F-AAC2-06313A0315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1998" y="4175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896B2E4-26D9-D44A-8CF6-6E834B2AB5D5}"/>
                  </a:ext>
                </a:extLst>
              </p14:cNvPr>
              <p14:cNvContentPartPr/>
              <p14:nvPr/>
            </p14:nvContentPartPr>
            <p14:xfrm>
              <a:off x="2390678" y="4619288"/>
              <a:ext cx="324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896B2E4-26D9-D44A-8CF6-6E834B2AB5D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381678" y="46102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F046EBE-3042-484C-9026-6436BFF11EA2}"/>
                  </a:ext>
                </a:extLst>
              </p14:cNvPr>
              <p14:cNvContentPartPr/>
              <p14:nvPr/>
            </p14:nvContentPartPr>
            <p14:xfrm>
              <a:off x="2955878" y="4636568"/>
              <a:ext cx="324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F046EBE-3042-484C-9026-6436BFF11E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47238" y="46275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742CE0C4-7922-3842-BBB8-106BDFA830BA}"/>
                  </a:ext>
                </a:extLst>
              </p14:cNvPr>
              <p14:cNvContentPartPr/>
              <p14:nvPr/>
            </p14:nvContentPartPr>
            <p14:xfrm>
              <a:off x="3423878" y="4455848"/>
              <a:ext cx="360" cy="32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742CE0C4-7922-3842-BBB8-106BDFA830B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15238" y="444720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55D6932-3604-8C4B-B5CF-B45C69B52BA5}"/>
                  </a:ext>
                </a:extLst>
              </p14:cNvPr>
              <p14:cNvContentPartPr/>
              <p14:nvPr/>
            </p14:nvContentPartPr>
            <p14:xfrm>
              <a:off x="3225518" y="4437848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55D6932-3604-8C4B-B5CF-B45C69B52B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16518" y="4428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C6B27F9-9C3B-9442-8D9D-BC8B90873AEE}"/>
                  </a:ext>
                </a:extLst>
              </p14:cNvPr>
              <p14:cNvContentPartPr/>
              <p14:nvPr/>
            </p14:nvContentPartPr>
            <p14:xfrm>
              <a:off x="3126158" y="4184768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C6B27F9-9C3B-9442-8D9D-BC8B90873A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7158" y="4176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FD7F7E6E-1183-6144-8A3F-FE85B4FD9A27}"/>
                  </a:ext>
                </a:extLst>
              </p14:cNvPr>
              <p14:cNvContentPartPr/>
              <p14:nvPr/>
            </p14:nvContentPartPr>
            <p14:xfrm>
              <a:off x="2944718" y="4279808"/>
              <a:ext cx="324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FD7F7E6E-1183-6144-8A3F-FE85B4FD9A2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36078" y="427080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06B66AE-1DB8-F44B-AE04-15DD129345E0}"/>
                  </a:ext>
                </a:extLst>
              </p14:cNvPr>
              <p14:cNvContentPartPr/>
              <p14:nvPr/>
            </p14:nvContentPartPr>
            <p14:xfrm>
              <a:off x="2796758" y="4279808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06B66AE-1DB8-F44B-AE04-15DD129345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8118" y="4270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0A6CF00-4399-BF40-A2E7-9206E0C7F4AF}"/>
                  </a:ext>
                </a:extLst>
              </p14:cNvPr>
              <p14:cNvContentPartPr/>
              <p14:nvPr/>
            </p14:nvContentPartPr>
            <p14:xfrm>
              <a:off x="2601278" y="4211408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0A6CF00-4399-BF40-A2E7-9206E0C7F4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2278" y="4202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18BC255-6727-6D49-A169-38F5DB5DE52A}"/>
                  </a:ext>
                </a:extLst>
              </p14:cNvPr>
              <p14:cNvContentPartPr/>
              <p14:nvPr/>
            </p14:nvContentPartPr>
            <p14:xfrm>
              <a:off x="2473118" y="4036088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18BC255-6727-6D49-A169-38F5DB5DE5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4478" y="4027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029CACB-EA94-F044-A445-B7A364E47137}"/>
                  </a:ext>
                </a:extLst>
              </p14:cNvPr>
              <p14:cNvContentPartPr/>
              <p14:nvPr/>
            </p14:nvContentPartPr>
            <p14:xfrm>
              <a:off x="2356118" y="4017008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029CACB-EA94-F044-A445-B7A364E471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7478" y="4008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E596C13-066B-1B4E-AB5A-7A18FBD8E8EC}"/>
                  </a:ext>
                </a:extLst>
              </p14:cNvPr>
              <p14:cNvContentPartPr/>
              <p14:nvPr/>
            </p14:nvContentPartPr>
            <p14:xfrm>
              <a:off x="2515958" y="4090808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E596C13-066B-1B4E-AB5A-7A18FBD8E8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6958" y="4082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C141FCC-AA1C-8B4C-B37E-4B644E4DF027}"/>
                  </a:ext>
                </a:extLst>
              </p14:cNvPr>
              <p14:cNvContentPartPr/>
              <p14:nvPr/>
            </p14:nvContentPartPr>
            <p14:xfrm>
              <a:off x="2515958" y="426396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C141FCC-AA1C-8B4C-B37E-4B644E4DF0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6958" y="4255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1A0CE20A-6A9A-5943-A7BC-3E0A36267A4D}"/>
                  </a:ext>
                </a:extLst>
              </p14:cNvPr>
              <p14:cNvContentPartPr/>
              <p14:nvPr/>
            </p14:nvContentPartPr>
            <p14:xfrm>
              <a:off x="2350718" y="3972368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1A0CE20A-6A9A-5943-A7BC-3E0A36267A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2078" y="3963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D648423-CEF5-AF44-AEFB-17125AFEE3F2}"/>
                  </a:ext>
                </a:extLst>
              </p14:cNvPr>
              <p14:cNvContentPartPr/>
              <p14:nvPr/>
            </p14:nvContentPartPr>
            <p14:xfrm>
              <a:off x="2466638" y="3845288"/>
              <a:ext cx="3240" cy="64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D648423-CEF5-AF44-AEFB-17125AFEE3F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57638" y="3836288"/>
                <a:ext cx="20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4F737E89-188F-BC40-9E75-029AD9754E87}"/>
                  </a:ext>
                </a:extLst>
              </p14:cNvPr>
              <p14:cNvContentPartPr/>
              <p14:nvPr/>
            </p14:nvContentPartPr>
            <p14:xfrm>
              <a:off x="2411918" y="3598688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4F737E89-188F-BC40-9E75-029AD9754E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3278" y="3590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1D9F3CCD-2B67-0046-BB02-B4402477BEF9}"/>
                  </a:ext>
                </a:extLst>
              </p14:cNvPr>
              <p14:cNvContentPartPr/>
              <p14:nvPr/>
            </p14:nvContentPartPr>
            <p14:xfrm>
              <a:off x="2570318" y="3778328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1D9F3CCD-2B67-0046-BB02-B4402477B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61318" y="3769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E3E7D0F-9326-2540-AC9E-04F73EF3762C}"/>
                  </a:ext>
                </a:extLst>
              </p14:cNvPr>
              <p14:cNvContentPartPr/>
              <p14:nvPr/>
            </p14:nvContentPartPr>
            <p14:xfrm>
              <a:off x="2707838" y="3766448"/>
              <a:ext cx="324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E3E7D0F-9326-2540-AC9E-04F73EF376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98838" y="375780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9A3453F-9945-2042-8CC0-28CA7D69C23A}"/>
                  </a:ext>
                </a:extLst>
              </p14:cNvPr>
              <p14:cNvContentPartPr/>
              <p14:nvPr/>
            </p14:nvContentPartPr>
            <p14:xfrm>
              <a:off x="2438918" y="356484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9A3453F-9945-2042-8CC0-28CA7D69C2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9918" y="3556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AD01731-69D5-E14C-831A-EED222617A77}"/>
                  </a:ext>
                </a:extLst>
              </p14:cNvPr>
              <p14:cNvContentPartPr/>
              <p14:nvPr/>
            </p14:nvContentPartPr>
            <p14:xfrm>
              <a:off x="2438918" y="3691928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AD01731-69D5-E14C-831A-EED222617A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9918" y="3683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78D1D9A-A419-F140-B5D6-1EC5EE977645}"/>
                  </a:ext>
                </a:extLst>
              </p14:cNvPr>
              <p14:cNvContentPartPr/>
              <p14:nvPr/>
            </p14:nvContentPartPr>
            <p14:xfrm>
              <a:off x="2369798" y="3823328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78D1D9A-A419-F140-B5D6-1EC5EE977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0798" y="3814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6050E588-8F17-EA46-8DAE-0EAE84DC70F5}"/>
                  </a:ext>
                </a:extLst>
              </p14:cNvPr>
              <p14:cNvContentPartPr/>
              <p14:nvPr/>
            </p14:nvContentPartPr>
            <p14:xfrm>
              <a:off x="2358998" y="3708848"/>
              <a:ext cx="36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6050E588-8F17-EA46-8DAE-0EAE84DC70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9998" y="3699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FC02CC3-60D7-F944-82D8-0B3F0895FC2F}"/>
                  </a:ext>
                </a:extLst>
              </p14:cNvPr>
              <p14:cNvContentPartPr/>
              <p14:nvPr/>
            </p14:nvContentPartPr>
            <p14:xfrm>
              <a:off x="2460158" y="3722168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FC02CC3-60D7-F944-82D8-0B3F0895FC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1158" y="3713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D3FED65E-E477-CC49-AC5A-FC89A73AB8AD}"/>
                  </a:ext>
                </a:extLst>
              </p14:cNvPr>
              <p14:cNvContentPartPr/>
              <p14:nvPr/>
            </p14:nvContentPartPr>
            <p14:xfrm>
              <a:off x="2460158" y="3600488"/>
              <a:ext cx="360" cy="32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D3FED65E-E477-CC49-AC5A-FC89A73AB8A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51158" y="35918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9E5B394D-ABDA-3E45-85E0-2FBA465A0192}"/>
                  </a:ext>
                </a:extLst>
              </p14:cNvPr>
              <p14:cNvContentPartPr/>
              <p14:nvPr/>
            </p14:nvContentPartPr>
            <p14:xfrm>
              <a:off x="2521358" y="3632888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9E5B394D-ABDA-3E45-85E0-2FBA465A01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2358" y="3624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7ABBEC5-4064-6948-9504-882E51921DEB}"/>
                  </a:ext>
                </a:extLst>
              </p14:cNvPr>
              <p14:cNvContentPartPr/>
              <p14:nvPr/>
            </p14:nvContentPartPr>
            <p14:xfrm>
              <a:off x="2530358" y="3493568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7ABBEC5-4064-6948-9504-882E51921D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1718" y="3484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A29C78A3-957D-3F4E-8F54-435AD2936A66}"/>
                  </a:ext>
                </a:extLst>
              </p14:cNvPr>
              <p14:cNvContentPartPr/>
              <p14:nvPr/>
            </p14:nvContentPartPr>
            <p14:xfrm>
              <a:off x="2530358" y="3528128"/>
              <a:ext cx="3240" cy="32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A29C78A3-957D-3F4E-8F54-435AD2936A6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521718" y="351912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362D8B77-E09B-104C-BEAF-99B2E7D1BE5A}"/>
                  </a:ext>
                </a:extLst>
              </p14:cNvPr>
              <p14:cNvContentPartPr/>
              <p14:nvPr/>
            </p14:nvContentPartPr>
            <p14:xfrm>
              <a:off x="2703518" y="3439928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362D8B77-E09B-104C-BEAF-99B2E7D1B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4878" y="3430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E7A42294-2594-6643-A235-F027A3D24FFF}"/>
                  </a:ext>
                </a:extLst>
              </p14:cNvPr>
              <p14:cNvContentPartPr/>
              <p14:nvPr/>
            </p14:nvContentPartPr>
            <p14:xfrm>
              <a:off x="2690558" y="3623168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E7A42294-2594-6643-A235-F027A3D24F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1558" y="3614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7A197788-F8A8-214D-B0A9-920937465C7C}"/>
                  </a:ext>
                </a:extLst>
              </p14:cNvPr>
              <p14:cNvContentPartPr/>
              <p14:nvPr/>
            </p14:nvContentPartPr>
            <p14:xfrm>
              <a:off x="2665718" y="3506168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7A197788-F8A8-214D-B0A9-920937465C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7078" y="3497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375F064-C01F-C748-82B3-74B99DB15FC2}"/>
                  </a:ext>
                </a:extLst>
              </p14:cNvPr>
              <p14:cNvContentPartPr/>
              <p14:nvPr/>
            </p14:nvContentPartPr>
            <p14:xfrm>
              <a:off x="2819078" y="3439928"/>
              <a:ext cx="324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375F064-C01F-C748-82B3-74B99DB15FC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10438" y="34312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A07AC8E-3B8F-BC43-935F-55C98447A4FE}"/>
                  </a:ext>
                </a:extLst>
              </p14:cNvPr>
              <p14:cNvContentPartPr/>
              <p14:nvPr/>
            </p14:nvContentPartPr>
            <p14:xfrm>
              <a:off x="3064238" y="3411848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A07AC8E-3B8F-BC43-935F-55C98447A4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5238" y="3402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05BC738-C191-064C-A4AD-49C59F399B20}"/>
                  </a:ext>
                </a:extLst>
              </p14:cNvPr>
              <p14:cNvContentPartPr/>
              <p14:nvPr/>
            </p14:nvContentPartPr>
            <p14:xfrm>
              <a:off x="3237758" y="3531728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05BC738-C191-064C-A4AD-49C59F399B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8758" y="3522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0602BB0F-8117-4C45-A859-4C06228519E0}"/>
                  </a:ext>
                </a:extLst>
              </p14:cNvPr>
              <p14:cNvContentPartPr/>
              <p14:nvPr/>
            </p14:nvContentPartPr>
            <p14:xfrm>
              <a:off x="3213638" y="3701288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0602BB0F-8117-4C45-A859-4C06228519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04998" y="3692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EAC6F38-C584-5D44-AA6D-30CEADCFEEE7}"/>
                  </a:ext>
                </a:extLst>
              </p14:cNvPr>
              <p14:cNvContentPartPr/>
              <p14:nvPr/>
            </p14:nvContentPartPr>
            <p14:xfrm>
              <a:off x="3303638" y="4034288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EAC6F38-C584-5D44-AA6D-30CEADCFEE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4638" y="4025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B25BC0C0-E5B5-4E42-A0E7-D13F5EF25E2C}"/>
                  </a:ext>
                </a:extLst>
              </p14:cNvPr>
              <p14:cNvContentPartPr/>
              <p14:nvPr/>
            </p14:nvContentPartPr>
            <p14:xfrm>
              <a:off x="3154958" y="4026728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B25BC0C0-E5B5-4E42-A0E7-D13F5EF25E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6318" y="401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1F00D37-59B2-1F42-A6E9-5CD0C51F1E36}"/>
                  </a:ext>
                </a:extLst>
              </p14:cNvPr>
              <p14:cNvContentPartPr/>
              <p14:nvPr/>
            </p14:nvContentPartPr>
            <p14:xfrm>
              <a:off x="3154958" y="4126448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1F00D37-59B2-1F42-A6E9-5CD0C51F1E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6318" y="4117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D5FFE19-B706-BE4D-88E1-76AA94F79BD2}"/>
                  </a:ext>
                </a:extLst>
              </p14:cNvPr>
              <p14:cNvContentPartPr/>
              <p14:nvPr/>
            </p14:nvContentPartPr>
            <p14:xfrm>
              <a:off x="3099158" y="4083608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D5FFE19-B706-BE4D-88E1-76AA94F79B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0158" y="40749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97C3A83-C31E-0C48-8B3B-E04D1E5B28E7}"/>
                  </a:ext>
                </a:extLst>
              </p14:cNvPr>
              <p14:cNvContentPartPr/>
              <p14:nvPr/>
            </p14:nvContentPartPr>
            <p14:xfrm>
              <a:off x="3063158" y="4138688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97C3A83-C31E-0C48-8B3B-E04D1E5B28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4158" y="4129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DE12170-A919-7C46-A40C-C177E212930E}"/>
                  </a:ext>
                </a:extLst>
              </p14:cNvPr>
              <p14:cNvContentPartPr/>
              <p14:nvPr/>
            </p14:nvContentPartPr>
            <p14:xfrm>
              <a:off x="2976398" y="4096568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DE12170-A919-7C46-A40C-C177E21293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7398" y="4087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E8423724-4700-3744-AADA-FC63FDE30943}"/>
                  </a:ext>
                </a:extLst>
              </p14:cNvPr>
              <p14:cNvContentPartPr/>
              <p14:nvPr/>
            </p14:nvContentPartPr>
            <p14:xfrm>
              <a:off x="2976398" y="4140848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E8423724-4700-3744-AADA-FC63FDE309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7398" y="4131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64F56BBA-86EB-4449-94A2-61B9F8472B8F}"/>
                  </a:ext>
                </a:extLst>
              </p14:cNvPr>
              <p14:cNvContentPartPr/>
              <p14:nvPr/>
            </p14:nvContentPartPr>
            <p14:xfrm>
              <a:off x="3303638" y="3892808"/>
              <a:ext cx="3420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64F56BBA-86EB-4449-94A2-61B9F8472B8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294638" y="3884168"/>
                <a:ext cx="51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7F88A4B-18A3-0146-84A6-91A4EE63DDEE}"/>
                  </a:ext>
                </a:extLst>
              </p14:cNvPr>
              <p14:cNvContentPartPr/>
              <p14:nvPr/>
            </p14:nvContentPartPr>
            <p14:xfrm>
              <a:off x="2855078" y="3391328"/>
              <a:ext cx="3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7F88A4B-18A3-0146-84A6-91A4EE63DDE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46078" y="3382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B4766207-7BA3-964B-861B-725CD5207F30}"/>
                  </a:ext>
                </a:extLst>
              </p14:cNvPr>
              <p14:cNvContentPartPr/>
              <p14:nvPr/>
            </p14:nvContentPartPr>
            <p14:xfrm>
              <a:off x="2313998" y="3723968"/>
              <a:ext cx="1800" cy="3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B4766207-7BA3-964B-861B-725CD5207F3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05358" y="3715328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75EB72E-F523-764F-9A31-873F6304AD80}"/>
                  </a:ext>
                </a:extLst>
              </p14:cNvPr>
              <p14:cNvContentPartPr/>
              <p14:nvPr/>
            </p14:nvContentPartPr>
            <p14:xfrm>
              <a:off x="2421638" y="4000808"/>
              <a:ext cx="7560" cy="39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75EB72E-F523-764F-9A31-873F6304AD8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412638" y="3992168"/>
                <a:ext cx="25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782FE8E-3543-B244-99FD-A0B8A4EEDA3E}"/>
                  </a:ext>
                </a:extLst>
              </p14:cNvPr>
              <p14:cNvContentPartPr/>
              <p14:nvPr/>
            </p14:nvContentPartPr>
            <p14:xfrm>
              <a:off x="2407598" y="4089368"/>
              <a:ext cx="23040" cy="36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782FE8E-3543-B244-99FD-A0B8A4EEDA3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398958" y="4080728"/>
                <a:ext cx="406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ECDE53D-EC34-6042-B4CC-23B6F48A0522}"/>
                  </a:ext>
                </a:extLst>
              </p14:cNvPr>
              <p14:cNvContentPartPr/>
              <p14:nvPr/>
            </p14:nvContentPartPr>
            <p14:xfrm>
              <a:off x="2722598" y="4279808"/>
              <a:ext cx="24480" cy="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ECDE53D-EC34-6042-B4CC-23B6F48A052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713958" y="4270808"/>
                <a:ext cx="42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23EFF63-CD31-E14F-9219-C57421C6BD79}"/>
                  </a:ext>
                </a:extLst>
              </p14:cNvPr>
              <p14:cNvContentPartPr/>
              <p14:nvPr/>
            </p14:nvContentPartPr>
            <p14:xfrm>
              <a:off x="3322718" y="4066688"/>
              <a:ext cx="39600" cy="136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23EFF63-CD31-E14F-9219-C57421C6BD7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313718" y="4057919"/>
                <a:ext cx="57240" cy="30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48D98697-D839-A045-9855-5C6294558119}"/>
                  </a:ext>
                </a:extLst>
              </p14:cNvPr>
              <p14:cNvContentPartPr/>
              <p14:nvPr/>
            </p14:nvContentPartPr>
            <p14:xfrm>
              <a:off x="2878478" y="4194848"/>
              <a:ext cx="360" cy="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48D98697-D839-A045-9855-5C62945581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9838" y="4186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D0080C7F-BD61-B94D-8F2D-8E4DC29C1749}"/>
                  </a:ext>
                </a:extLst>
              </p14:cNvPr>
              <p14:cNvContentPartPr/>
              <p14:nvPr/>
            </p14:nvContentPartPr>
            <p14:xfrm>
              <a:off x="3043718" y="4556288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D0080C7F-BD61-B94D-8F2D-8E4DC29C17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4718" y="4547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CC5318C6-8E75-A242-9BF3-EB9285A56825}"/>
                  </a:ext>
                </a:extLst>
              </p14:cNvPr>
              <p14:cNvContentPartPr/>
              <p14:nvPr/>
            </p14:nvContentPartPr>
            <p14:xfrm>
              <a:off x="3141278" y="4615688"/>
              <a:ext cx="360" cy="32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CC5318C6-8E75-A242-9BF3-EB9285A5682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32638" y="46066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292F8291-1381-8C4A-8F83-7CD81BA1134B}"/>
                  </a:ext>
                </a:extLst>
              </p14:cNvPr>
              <p14:cNvContentPartPr/>
              <p14:nvPr/>
            </p14:nvContentPartPr>
            <p14:xfrm>
              <a:off x="3144158" y="4590488"/>
              <a:ext cx="360" cy="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92F8291-1381-8C4A-8F83-7CD81BA113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35518" y="4581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8A9C333A-952C-974A-B10C-4EB67D23B430}"/>
                  </a:ext>
                </a:extLst>
              </p14:cNvPr>
              <p14:cNvContentPartPr/>
              <p14:nvPr/>
            </p14:nvContentPartPr>
            <p14:xfrm>
              <a:off x="2910878" y="4583288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8A9C333A-952C-974A-B10C-4EB67D23B4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238" y="4574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F3249C4-9FAE-A347-A634-6BD3F73AB072}"/>
                  </a:ext>
                </a:extLst>
              </p14:cNvPr>
              <p14:cNvContentPartPr/>
              <p14:nvPr/>
            </p14:nvContentPartPr>
            <p14:xfrm>
              <a:off x="2679398" y="4583288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F3249C4-9FAE-A347-A634-6BD3F73AB0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0398" y="4574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6192C07-A76C-BA48-985B-9D0E0C5D1ECD}"/>
                  </a:ext>
                </a:extLst>
              </p14:cNvPr>
              <p14:cNvContentPartPr/>
              <p14:nvPr/>
            </p14:nvContentPartPr>
            <p14:xfrm>
              <a:off x="2302118" y="4339208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6192C07-A76C-BA48-985B-9D0E0C5D1E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3118" y="4330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26DD4619-5913-334C-9A4C-07E31FC65323}"/>
                  </a:ext>
                </a:extLst>
              </p14:cNvPr>
              <p14:cNvContentPartPr/>
              <p14:nvPr/>
            </p14:nvContentPartPr>
            <p14:xfrm>
              <a:off x="2248838" y="4188008"/>
              <a:ext cx="360" cy="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26DD4619-5913-334C-9A4C-07E31FC653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9838" y="4179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97BBEE43-3192-8B4D-B3A1-AA7A87F1E0F3}"/>
                  </a:ext>
                </a:extLst>
              </p14:cNvPr>
              <p14:cNvContentPartPr/>
              <p14:nvPr/>
            </p14:nvContentPartPr>
            <p14:xfrm>
              <a:off x="2108798" y="3984608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97BBEE43-3192-8B4D-B3A1-AA7A87F1E0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9798" y="3975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980CF0DE-5896-E048-B34D-67347BA59789}"/>
                  </a:ext>
                </a:extLst>
              </p14:cNvPr>
              <p14:cNvContentPartPr/>
              <p14:nvPr/>
            </p14:nvContentPartPr>
            <p14:xfrm>
              <a:off x="2108798" y="3819368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980CF0DE-5896-E048-B34D-67347BA597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9798" y="3810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1CD4B1E-F63E-5F43-8DE0-81D3DD289168}"/>
                  </a:ext>
                </a:extLst>
              </p14:cNvPr>
              <p14:cNvContentPartPr/>
              <p14:nvPr/>
            </p14:nvContentPartPr>
            <p14:xfrm>
              <a:off x="2114558" y="3500768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1CD4B1E-F63E-5F43-8DE0-81D3DD2891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5918" y="349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D4CEF7D-483E-1040-B86C-F7D04DA7DA20}"/>
                  </a:ext>
                </a:extLst>
              </p14:cNvPr>
              <p14:cNvContentPartPr/>
              <p14:nvPr/>
            </p14:nvContentPartPr>
            <p14:xfrm>
              <a:off x="2247398" y="3397448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D4CEF7D-483E-1040-B86C-F7D04DA7DA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8758" y="3388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3A5805C4-0AB4-0143-B8C3-432E6B265019}"/>
                  </a:ext>
                </a:extLst>
              </p14:cNvPr>
              <p14:cNvContentPartPr/>
              <p14:nvPr/>
            </p14:nvContentPartPr>
            <p14:xfrm>
              <a:off x="2247398" y="3264608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3A5805C4-0AB4-0143-B8C3-432E6B2650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8758" y="32559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5388B4F-AEE4-6841-9B31-8946E62CB469}"/>
                  </a:ext>
                </a:extLst>
              </p14:cNvPr>
              <p14:cNvContentPartPr/>
              <p14:nvPr/>
            </p14:nvContentPartPr>
            <p14:xfrm>
              <a:off x="2522438" y="3274328"/>
              <a:ext cx="3240" cy="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5388B4F-AEE4-6841-9B31-8946E62CB46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13798" y="326532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AA72EAE1-4508-FB41-894F-6E38DDE5D092}"/>
                  </a:ext>
                </a:extLst>
              </p14:cNvPr>
              <p14:cNvContentPartPr/>
              <p14:nvPr/>
            </p14:nvContentPartPr>
            <p14:xfrm>
              <a:off x="2627558" y="3249488"/>
              <a:ext cx="324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AA72EAE1-4508-FB41-894F-6E38DDE5D09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18918" y="32408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3FF8CF5-8511-5D42-B845-A52502ED3F23}"/>
                  </a:ext>
                </a:extLst>
              </p14:cNvPr>
              <p14:cNvContentPartPr/>
              <p14:nvPr/>
            </p14:nvContentPartPr>
            <p14:xfrm>
              <a:off x="2891798" y="3048608"/>
              <a:ext cx="324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3FF8CF5-8511-5D42-B845-A52502ED3F2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882798" y="30399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8BA6D4C7-61CE-3641-B6AB-8FBF0428BA5B}"/>
                  </a:ext>
                </a:extLst>
              </p14:cNvPr>
              <p14:cNvContentPartPr/>
              <p14:nvPr/>
            </p14:nvContentPartPr>
            <p14:xfrm>
              <a:off x="3006998" y="3059408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8BA6D4C7-61CE-3641-B6AB-8FBF0428BA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7998" y="3050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9636D70B-6020-3943-B895-41046FF7A656}"/>
                  </a:ext>
                </a:extLst>
              </p14:cNvPr>
              <p14:cNvContentPartPr/>
              <p14:nvPr/>
            </p14:nvContentPartPr>
            <p14:xfrm>
              <a:off x="3037238" y="3216008"/>
              <a:ext cx="360" cy="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9636D70B-6020-3943-B895-41046FF7A6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8598" y="3207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25065A30-D43A-274E-A2E6-CAC671F6FCA7}"/>
                  </a:ext>
                </a:extLst>
              </p14:cNvPr>
              <p14:cNvContentPartPr/>
              <p14:nvPr/>
            </p14:nvContentPartPr>
            <p14:xfrm>
              <a:off x="3218678" y="3245168"/>
              <a:ext cx="360" cy="32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25065A30-D43A-274E-A2E6-CAC671F6FC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9678" y="323616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16C82B56-EAA8-374A-9E87-5F0CD3461D57}"/>
                  </a:ext>
                </a:extLst>
              </p14:cNvPr>
              <p14:cNvContentPartPr/>
              <p14:nvPr/>
            </p14:nvContentPartPr>
            <p14:xfrm>
              <a:off x="3212198" y="3509408"/>
              <a:ext cx="360" cy="32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16C82B56-EAA8-374A-9E87-5F0CD3461D5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03198" y="350076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3A1E17B5-119F-D640-AF4B-A31F1BA9B535}"/>
                  </a:ext>
                </a:extLst>
              </p14:cNvPr>
              <p14:cNvContentPartPr/>
              <p14:nvPr/>
            </p14:nvContentPartPr>
            <p14:xfrm>
              <a:off x="2965958" y="3502928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3A1E17B5-119F-D640-AF4B-A31F1BA9B5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57318" y="3493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EE7F5B1-AB1B-B948-9ACC-EB0695E2593D}"/>
                  </a:ext>
                </a:extLst>
              </p14:cNvPr>
              <p14:cNvContentPartPr/>
              <p14:nvPr/>
            </p14:nvContentPartPr>
            <p14:xfrm>
              <a:off x="2909438" y="3495728"/>
              <a:ext cx="324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EE7F5B1-AB1B-B948-9ACC-EB0695E2593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00798" y="34870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D6DF04F6-F505-B745-8ED6-FD4EC42AA542}"/>
                  </a:ext>
                </a:extLst>
              </p14:cNvPr>
              <p14:cNvContentPartPr/>
              <p14:nvPr/>
            </p14:nvContentPartPr>
            <p14:xfrm>
              <a:off x="2837078" y="3495728"/>
              <a:ext cx="324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D6DF04F6-F505-B745-8ED6-FD4EC42AA54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28438" y="34870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C026CF72-608F-1F4E-9987-74527A7022E1}"/>
                  </a:ext>
                </a:extLst>
              </p14:cNvPr>
              <p14:cNvContentPartPr/>
              <p14:nvPr/>
            </p14:nvContentPartPr>
            <p14:xfrm>
              <a:off x="2751758" y="3376928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C026CF72-608F-1F4E-9987-74527A7022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3118" y="3368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0B5F408-9287-0544-9E3D-EA85023F3606}"/>
                  </a:ext>
                </a:extLst>
              </p14:cNvPr>
              <p14:cNvContentPartPr/>
              <p14:nvPr/>
            </p14:nvContentPartPr>
            <p14:xfrm>
              <a:off x="2712518" y="3523448"/>
              <a:ext cx="360" cy="3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0B5F408-9287-0544-9E3D-EA85023F36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3518" y="3514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8187AEEE-F611-B540-886E-9E1C49C39C95}"/>
                  </a:ext>
                </a:extLst>
              </p14:cNvPr>
              <p14:cNvContentPartPr/>
              <p14:nvPr/>
            </p14:nvContentPartPr>
            <p14:xfrm>
              <a:off x="3170798" y="3581768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8187AEEE-F611-B540-886E-9E1C49C39C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1798" y="3573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BA318314-AEA2-324F-BF14-86202F9EC0B0}"/>
                  </a:ext>
                </a:extLst>
              </p14:cNvPr>
              <p14:cNvContentPartPr/>
              <p14:nvPr/>
            </p14:nvContentPartPr>
            <p14:xfrm>
              <a:off x="3170798" y="3770408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BA318314-AEA2-324F-BF14-86202F9EC0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1798" y="376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395B613B-2A18-7445-988B-3D0952AE60B3}"/>
                  </a:ext>
                </a:extLst>
              </p14:cNvPr>
              <p14:cNvContentPartPr/>
              <p14:nvPr/>
            </p14:nvContentPartPr>
            <p14:xfrm>
              <a:off x="3202838" y="3947528"/>
              <a:ext cx="360" cy="3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395B613B-2A18-7445-988B-3D0952AE60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4198" y="3938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E0D5B5E-34F8-304C-BAFF-B0DA4F098E53}"/>
                  </a:ext>
                </a:extLst>
              </p14:cNvPr>
              <p14:cNvContentPartPr/>
              <p14:nvPr/>
            </p14:nvContentPartPr>
            <p14:xfrm>
              <a:off x="3202838" y="4173248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E0D5B5E-34F8-304C-BAFF-B0DA4F098E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4198" y="4164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0C646FE2-66F4-C247-AE0C-1D643EFD9E25}"/>
                  </a:ext>
                </a:extLst>
              </p14:cNvPr>
              <p14:cNvContentPartPr/>
              <p14:nvPr/>
            </p14:nvContentPartPr>
            <p14:xfrm>
              <a:off x="3079718" y="4161728"/>
              <a:ext cx="360" cy="1368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0C646FE2-66F4-C247-AE0C-1D643EFD9E2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071078" y="4153088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90F48D0D-F6AA-F34E-BA81-8A4D5905A2A2}"/>
                  </a:ext>
                </a:extLst>
              </p14:cNvPr>
              <p14:cNvContentPartPr/>
              <p14:nvPr/>
            </p14:nvContentPartPr>
            <p14:xfrm>
              <a:off x="3079718" y="4296368"/>
              <a:ext cx="360" cy="3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90F48D0D-F6AA-F34E-BA81-8A4D5905A2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1078" y="428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FFDF3D3C-23E9-FA4F-BB11-2F5498F6979F}"/>
                  </a:ext>
                </a:extLst>
              </p14:cNvPr>
              <p14:cNvContentPartPr/>
              <p14:nvPr/>
            </p14:nvContentPartPr>
            <p14:xfrm>
              <a:off x="3025718" y="4229408"/>
              <a:ext cx="360" cy="3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FFDF3D3C-23E9-FA4F-BB11-2F5498F697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17078" y="4220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9D693F38-2ECC-0341-B551-B7F9CB71F105}"/>
                  </a:ext>
                </a:extLst>
              </p14:cNvPr>
              <p14:cNvContentPartPr/>
              <p14:nvPr/>
            </p14:nvContentPartPr>
            <p14:xfrm>
              <a:off x="2932478" y="4224008"/>
              <a:ext cx="3600" cy="64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9D693F38-2ECC-0341-B551-B7F9CB71F1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23478" y="4215368"/>
                <a:ext cx="21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078BEEE2-748B-9E4A-A9E3-0787EF1805C5}"/>
                  </a:ext>
                </a:extLst>
              </p14:cNvPr>
              <p14:cNvContentPartPr/>
              <p14:nvPr/>
            </p14:nvContentPartPr>
            <p14:xfrm>
              <a:off x="2897918" y="4186928"/>
              <a:ext cx="360" cy="3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078BEEE2-748B-9E4A-A9E3-0787EF1805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8918" y="4178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AC1B091-713F-1542-B488-828B2CC08C40}"/>
                  </a:ext>
                </a:extLst>
              </p14:cNvPr>
              <p14:cNvContentPartPr/>
              <p14:nvPr/>
            </p14:nvContentPartPr>
            <p14:xfrm>
              <a:off x="2734838" y="4271528"/>
              <a:ext cx="360" cy="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AC1B091-713F-1542-B488-828B2CC08C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5838" y="4262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548BFF97-21E0-C048-8083-EC2136042E00}"/>
                  </a:ext>
                </a:extLst>
              </p14:cNvPr>
              <p14:cNvContentPartPr/>
              <p14:nvPr/>
            </p14:nvContentPartPr>
            <p14:xfrm>
              <a:off x="2740598" y="4189448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548BFF97-21E0-C048-8083-EC2136042E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1958" y="4180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A65D29FD-7115-2B49-8113-B9EBDEF112FD}"/>
                  </a:ext>
                </a:extLst>
              </p14:cNvPr>
              <p14:cNvContentPartPr/>
              <p14:nvPr/>
            </p14:nvContentPartPr>
            <p14:xfrm>
              <a:off x="2694878" y="4189448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A65D29FD-7115-2B49-8113-B9EBDEF11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6238" y="4180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E581E5AF-4DDE-E04C-A27B-89332A91F55A}"/>
                  </a:ext>
                </a:extLst>
              </p14:cNvPr>
              <p14:cNvContentPartPr/>
              <p14:nvPr/>
            </p14:nvContentPartPr>
            <p14:xfrm>
              <a:off x="2514878" y="4188368"/>
              <a:ext cx="360" cy="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E581E5AF-4DDE-E04C-A27B-89332A91F5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5878" y="4179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8FC6B22D-EDA2-5E4C-B733-F3952EC54D9C}"/>
                  </a:ext>
                </a:extLst>
              </p14:cNvPr>
              <p14:cNvContentPartPr/>
              <p14:nvPr/>
            </p14:nvContentPartPr>
            <p14:xfrm>
              <a:off x="2358638" y="4170368"/>
              <a:ext cx="360" cy="3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8FC6B22D-EDA2-5E4C-B733-F3952EC54D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9638" y="4161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DE2D940D-B962-6647-8F53-2013C0A439A0}"/>
                  </a:ext>
                </a:extLst>
              </p14:cNvPr>
              <p14:cNvContentPartPr/>
              <p14:nvPr/>
            </p14:nvContentPartPr>
            <p14:xfrm>
              <a:off x="2358638" y="3950048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DE2D940D-B962-6647-8F53-2013C0A439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9638" y="3941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C90574AA-FD4C-8C40-9C33-AFFACA8CCEFF}"/>
                  </a:ext>
                </a:extLst>
              </p14:cNvPr>
              <p14:cNvContentPartPr/>
              <p14:nvPr/>
            </p14:nvContentPartPr>
            <p14:xfrm>
              <a:off x="2447198" y="3819728"/>
              <a:ext cx="360" cy="3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C90574AA-FD4C-8C40-9C33-AFFACA8CCE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8198" y="3810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FD5D7FB8-30B9-714D-B2CE-E1461E5E8B5E}"/>
                  </a:ext>
                </a:extLst>
              </p14:cNvPr>
              <p14:cNvContentPartPr/>
              <p14:nvPr/>
            </p14:nvContentPartPr>
            <p14:xfrm>
              <a:off x="2444318" y="3864728"/>
              <a:ext cx="3240" cy="856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FD5D7FB8-30B9-714D-B2CE-E1461E5E8B5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435318" y="3855728"/>
                <a:ext cx="208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83ACE1DD-0157-E647-AF94-B62F5802625D}"/>
                  </a:ext>
                </a:extLst>
              </p14:cNvPr>
              <p14:cNvContentPartPr/>
              <p14:nvPr/>
            </p14:nvContentPartPr>
            <p14:xfrm>
              <a:off x="2686238" y="4139048"/>
              <a:ext cx="9000" cy="864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83ACE1DD-0157-E647-AF94-B62F5802625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677238" y="4130048"/>
                <a:ext cx="26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3F5ECE5-0C68-E545-A52E-DC828C99E572}"/>
                  </a:ext>
                </a:extLst>
              </p14:cNvPr>
              <p14:cNvContentPartPr/>
              <p14:nvPr/>
            </p14:nvContentPartPr>
            <p14:xfrm>
              <a:off x="3282038" y="3770408"/>
              <a:ext cx="98280" cy="1440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3F5ECE5-0C68-E545-A52E-DC828C99E57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273398" y="3761768"/>
                <a:ext cx="1159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4E4C4B66-EA41-B145-87DA-692C7F9EFF21}"/>
                  </a:ext>
                </a:extLst>
              </p14:cNvPr>
              <p14:cNvContentPartPr/>
              <p14:nvPr/>
            </p14:nvContentPartPr>
            <p14:xfrm>
              <a:off x="3630158" y="4010168"/>
              <a:ext cx="360" cy="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4E4C4B66-EA41-B145-87DA-692C7F9EFF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21518" y="4001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ED5D8051-8EC3-0647-950B-8EF4041779D3}"/>
                  </a:ext>
                </a:extLst>
              </p14:cNvPr>
              <p14:cNvContentPartPr/>
              <p14:nvPr/>
            </p14:nvContentPartPr>
            <p14:xfrm>
              <a:off x="3727358" y="3771848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ED5D8051-8EC3-0647-950B-8EF4041779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18358" y="3763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DD5DA8BC-FB90-2F41-BB37-93AF72AF37C1}"/>
                  </a:ext>
                </a:extLst>
              </p14:cNvPr>
              <p14:cNvContentPartPr/>
              <p14:nvPr/>
            </p14:nvContentPartPr>
            <p14:xfrm>
              <a:off x="3704318" y="3511568"/>
              <a:ext cx="360" cy="3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DD5DA8BC-FB90-2F41-BB37-93AF72AF37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5318" y="3502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3D7F8216-B3C8-4F46-B168-E7421DC14CCE}"/>
                  </a:ext>
                </a:extLst>
              </p14:cNvPr>
              <p14:cNvContentPartPr/>
              <p14:nvPr/>
            </p14:nvContentPartPr>
            <p14:xfrm>
              <a:off x="2581118" y="3144728"/>
              <a:ext cx="360" cy="3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3D7F8216-B3C8-4F46-B168-E7421DC14C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2118" y="3135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A146A218-D439-2D47-B8CA-C1A5039A4F30}"/>
                  </a:ext>
                </a:extLst>
              </p14:cNvPr>
              <p14:cNvContentPartPr/>
              <p14:nvPr/>
            </p14:nvContentPartPr>
            <p14:xfrm>
              <a:off x="2459798" y="4550528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A146A218-D439-2D47-B8CA-C1A5039A4F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0798" y="4541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35C1612C-0E0A-1D4E-999A-F038DEE7C68C}"/>
                  </a:ext>
                </a:extLst>
              </p14:cNvPr>
              <p14:cNvContentPartPr/>
              <p14:nvPr/>
            </p14:nvContentPartPr>
            <p14:xfrm>
              <a:off x="2089358" y="4329488"/>
              <a:ext cx="360" cy="61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35C1612C-0E0A-1D4E-999A-F038DEE7C68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080718" y="4320848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A6601BE8-FB51-144D-A450-0D2AAA171D22}"/>
                  </a:ext>
                </a:extLst>
              </p14:cNvPr>
              <p14:cNvContentPartPr/>
              <p14:nvPr/>
            </p14:nvContentPartPr>
            <p14:xfrm>
              <a:off x="3584078" y="4351088"/>
              <a:ext cx="360" cy="324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A6601BE8-FB51-144D-A450-0D2AAA171D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75078" y="43420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ADDDDFCC-35FB-7443-A297-23A0927C82CD}"/>
                  </a:ext>
                </a:extLst>
              </p14:cNvPr>
              <p14:cNvContentPartPr/>
              <p14:nvPr/>
            </p14:nvContentPartPr>
            <p14:xfrm>
              <a:off x="3265838" y="3084248"/>
              <a:ext cx="36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ADDDDFCC-35FB-7443-A297-23A0927C82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6838" y="3075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680CE321-DB55-6542-9F58-6A2A55CD4CBD}"/>
                  </a:ext>
                </a:extLst>
              </p14:cNvPr>
              <p14:cNvContentPartPr/>
              <p14:nvPr/>
            </p14:nvContentPartPr>
            <p14:xfrm>
              <a:off x="2635118" y="4199168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680CE321-DB55-6542-9F58-6A2A55CD4C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6478" y="4190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27FF10C4-7B1C-EB4C-8857-4BDF8EDF8519}"/>
                  </a:ext>
                </a:extLst>
              </p14:cNvPr>
              <p14:cNvContentPartPr/>
              <p14:nvPr/>
            </p14:nvContentPartPr>
            <p14:xfrm>
              <a:off x="2841038" y="4239488"/>
              <a:ext cx="360" cy="3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27FF10C4-7B1C-EB4C-8857-4BDF8EDF85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2398" y="4230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97A8177-7342-2D4F-99A2-17562DE137DA}"/>
                  </a:ext>
                </a:extLst>
              </p14:cNvPr>
              <p14:cNvContentPartPr/>
              <p14:nvPr/>
            </p14:nvContentPartPr>
            <p14:xfrm>
              <a:off x="2925278" y="4141208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97A8177-7342-2D4F-99A2-17562DE137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6638" y="4132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3D5057EF-732E-8E4F-98E5-5815202B9E22}"/>
                  </a:ext>
                </a:extLst>
              </p14:cNvPr>
              <p14:cNvContentPartPr/>
              <p14:nvPr/>
            </p14:nvContentPartPr>
            <p14:xfrm>
              <a:off x="3133358" y="4293848"/>
              <a:ext cx="2880" cy="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3D5057EF-732E-8E4F-98E5-5815202B9E2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24718" y="4285208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21DA1AAF-BFD9-3940-9F44-D695189ABD87}"/>
                  </a:ext>
                </a:extLst>
              </p14:cNvPr>
              <p14:cNvContentPartPr/>
              <p14:nvPr/>
            </p14:nvContentPartPr>
            <p14:xfrm>
              <a:off x="3162158" y="4074248"/>
              <a:ext cx="2880" cy="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21DA1AAF-BFD9-3940-9F44-D695189ABD8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153158" y="4065248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EC6FCC8F-396B-FD44-BBF0-ACE22BEC9FCF}"/>
                  </a:ext>
                </a:extLst>
              </p14:cNvPr>
              <p14:cNvContentPartPr/>
              <p14:nvPr/>
            </p14:nvContentPartPr>
            <p14:xfrm>
              <a:off x="3244958" y="4125368"/>
              <a:ext cx="6480" cy="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EC6FCC8F-396B-FD44-BBF0-ACE22BEC9FC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36318" y="4116368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6FBF1E66-E6A9-D04F-859D-2CC89A155FB6}"/>
                  </a:ext>
                </a:extLst>
              </p14:cNvPr>
              <p14:cNvContentPartPr/>
              <p14:nvPr/>
            </p14:nvContentPartPr>
            <p14:xfrm>
              <a:off x="3400118" y="4048328"/>
              <a:ext cx="360" cy="324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6FBF1E66-E6A9-D04F-859D-2CC89A155FB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91118" y="40396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F3B5A6E4-F320-8043-81E9-F9A36E196970}"/>
                  </a:ext>
                </a:extLst>
              </p14:cNvPr>
              <p14:cNvContentPartPr/>
              <p14:nvPr/>
            </p14:nvContentPartPr>
            <p14:xfrm>
              <a:off x="3322358" y="3775448"/>
              <a:ext cx="360" cy="324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F3B5A6E4-F320-8043-81E9-F9A36E19697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13718" y="37664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AD2E2B90-3278-5E4A-B7E0-C778B483EF4F}"/>
                  </a:ext>
                </a:extLst>
              </p14:cNvPr>
              <p14:cNvContentPartPr/>
              <p14:nvPr/>
            </p14:nvContentPartPr>
            <p14:xfrm>
              <a:off x="3368798" y="3557288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AD2E2B90-3278-5E4A-B7E0-C778B483EF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59798" y="3548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52BCD7EF-54FF-F748-870C-CA96184D6739}"/>
                  </a:ext>
                </a:extLst>
              </p14:cNvPr>
              <p14:cNvContentPartPr/>
              <p14:nvPr/>
            </p14:nvContentPartPr>
            <p14:xfrm>
              <a:off x="3199598" y="3496088"/>
              <a:ext cx="360" cy="3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52BCD7EF-54FF-F748-870C-CA96184D67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0598" y="3487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2C8DD211-C6EC-F84F-BA4E-D18143CCE7FB}"/>
                  </a:ext>
                </a:extLst>
              </p14:cNvPr>
              <p14:cNvContentPartPr/>
              <p14:nvPr/>
            </p14:nvContentPartPr>
            <p14:xfrm>
              <a:off x="3093398" y="3302048"/>
              <a:ext cx="360" cy="3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2C8DD211-C6EC-F84F-BA4E-D18143CCE7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4758" y="3293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CCA9F64A-D687-E84D-A298-67802024B558}"/>
                  </a:ext>
                </a:extLst>
              </p14:cNvPr>
              <p14:cNvContentPartPr/>
              <p14:nvPr/>
            </p14:nvContentPartPr>
            <p14:xfrm>
              <a:off x="2983238" y="3430568"/>
              <a:ext cx="360" cy="3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CCA9F64A-D687-E84D-A298-67802024B5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4598" y="3421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C1F48785-CAB0-D848-B9AB-564407253287}"/>
                  </a:ext>
                </a:extLst>
              </p14:cNvPr>
              <p14:cNvContentPartPr/>
              <p14:nvPr/>
            </p14:nvContentPartPr>
            <p14:xfrm>
              <a:off x="2890358" y="3337688"/>
              <a:ext cx="360" cy="36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C1F48785-CAB0-D848-B9AB-5644072532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1718" y="3328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B8E4969F-AEBE-D241-AC41-886783E181B8}"/>
                  </a:ext>
                </a:extLst>
              </p14:cNvPr>
              <p14:cNvContentPartPr/>
              <p14:nvPr/>
            </p14:nvContentPartPr>
            <p14:xfrm>
              <a:off x="2801438" y="3490688"/>
              <a:ext cx="360" cy="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B8E4969F-AEBE-D241-AC41-886783E181B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2438" y="3481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0C3A039B-C475-684E-9F77-F64FD6FEEAFA}"/>
                  </a:ext>
                </a:extLst>
              </p14:cNvPr>
              <p14:cNvContentPartPr/>
              <p14:nvPr/>
            </p14:nvContentPartPr>
            <p14:xfrm>
              <a:off x="2676158" y="3400688"/>
              <a:ext cx="3240" cy="324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0C3A039B-C475-684E-9F77-F64FD6FEEAFA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667158" y="339204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4C4865B7-CCE0-834D-9A2C-67E44A95ED71}"/>
                  </a:ext>
                </a:extLst>
              </p14:cNvPr>
              <p14:cNvContentPartPr/>
              <p14:nvPr/>
            </p14:nvContentPartPr>
            <p14:xfrm>
              <a:off x="2676158" y="3510848"/>
              <a:ext cx="360" cy="324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4C4865B7-CCE0-834D-9A2C-67E44A95ED7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67158" y="35018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1F205C60-05E6-6C48-96B1-DD80C25D0547}"/>
                  </a:ext>
                </a:extLst>
              </p14:cNvPr>
              <p14:cNvContentPartPr/>
              <p14:nvPr/>
            </p14:nvContentPartPr>
            <p14:xfrm>
              <a:off x="2554838" y="3424088"/>
              <a:ext cx="360" cy="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1F205C60-05E6-6C48-96B1-DD80C25D05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5838" y="3415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E9D976E9-94F8-E942-9286-225649F0E17E}"/>
                  </a:ext>
                </a:extLst>
              </p14:cNvPr>
              <p14:cNvContentPartPr/>
              <p14:nvPr/>
            </p14:nvContentPartPr>
            <p14:xfrm>
              <a:off x="2461238" y="3424448"/>
              <a:ext cx="360" cy="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E9D976E9-94F8-E942-9286-225649F0E1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2238" y="3415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FBA714F5-A3E1-1747-989A-9C1E3577A347}"/>
                  </a:ext>
                </a:extLst>
              </p14:cNvPr>
              <p14:cNvContentPartPr/>
              <p14:nvPr/>
            </p14:nvContentPartPr>
            <p14:xfrm>
              <a:off x="2433158" y="3387008"/>
              <a:ext cx="360" cy="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FBA714F5-A3E1-1747-989A-9C1E3577A3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4158" y="3378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444FE95D-ACA2-F94C-AB6F-81E6ABFB082A}"/>
                  </a:ext>
                </a:extLst>
              </p14:cNvPr>
              <p14:cNvContentPartPr/>
              <p14:nvPr/>
            </p14:nvContentPartPr>
            <p14:xfrm>
              <a:off x="2377358" y="3479888"/>
              <a:ext cx="360" cy="324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444FE95D-ACA2-F94C-AB6F-81E6ABFB08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68358" y="34712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356E499A-5736-D240-8A53-1C125E923D22}"/>
                  </a:ext>
                </a:extLst>
              </p14:cNvPr>
              <p14:cNvContentPartPr/>
              <p14:nvPr/>
            </p14:nvContentPartPr>
            <p14:xfrm>
              <a:off x="2232278" y="3495368"/>
              <a:ext cx="360" cy="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356E499A-5736-D240-8A53-1C125E923D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3278" y="3486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A8414E8A-3174-9B45-8548-B102B08C9F7B}"/>
                  </a:ext>
                </a:extLst>
              </p14:cNvPr>
              <p14:cNvContentPartPr/>
              <p14:nvPr/>
            </p14:nvContentPartPr>
            <p14:xfrm>
              <a:off x="2292398" y="3873008"/>
              <a:ext cx="360" cy="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A8414E8A-3174-9B45-8548-B102B08C9F7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3398" y="3864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E7A35C80-AE22-4042-8297-5D1854D28DE2}"/>
                  </a:ext>
                </a:extLst>
              </p14:cNvPr>
              <p14:cNvContentPartPr/>
              <p14:nvPr/>
            </p14:nvContentPartPr>
            <p14:xfrm>
              <a:off x="2375558" y="4265768"/>
              <a:ext cx="3240" cy="648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E7A35C80-AE22-4042-8297-5D1854D28DE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366918" y="4256768"/>
                <a:ext cx="20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3DB0DF1E-DB53-7546-AAAD-46058FB0DB53}"/>
                  </a:ext>
                </a:extLst>
              </p14:cNvPr>
              <p14:cNvContentPartPr/>
              <p14:nvPr/>
            </p14:nvContentPartPr>
            <p14:xfrm>
              <a:off x="2542598" y="4327688"/>
              <a:ext cx="360" cy="36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3DB0DF1E-DB53-7546-AAAD-46058FB0DB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3598" y="4319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76771FDD-20A5-D641-AE24-CBC5873618D1}"/>
                  </a:ext>
                </a:extLst>
              </p14:cNvPr>
              <p14:cNvContentPartPr/>
              <p14:nvPr/>
            </p14:nvContentPartPr>
            <p14:xfrm>
              <a:off x="2813318" y="4332008"/>
              <a:ext cx="9360" cy="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76771FDD-20A5-D641-AE24-CBC5873618D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804318" y="4323368"/>
                <a:ext cx="27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02725DA2-B756-1445-A020-52E347E2E852}"/>
                  </a:ext>
                </a:extLst>
              </p14:cNvPr>
              <p14:cNvContentPartPr/>
              <p14:nvPr/>
            </p14:nvContentPartPr>
            <p14:xfrm>
              <a:off x="3040478" y="4379888"/>
              <a:ext cx="360" cy="324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02725DA2-B756-1445-A020-52E347E2E85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31478" y="43712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9CC0D991-1701-9B47-99B0-0C69108EA336}"/>
                  </a:ext>
                </a:extLst>
              </p14:cNvPr>
              <p14:cNvContentPartPr/>
              <p14:nvPr/>
            </p14:nvContentPartPr>
            <p14:xfrm>
              <a:off x="3314798" y="4194848"/>
              <a:ext cx="360" cy="3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9CC0D991-1701-9B47-99B0-0C69108EA3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5798" y="4186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CC4CADD7-C8E8-B44A-B7EA-CFE792EE4147}"/>
                  </a:ext>
                </a:extLst>
              </p14:cNvPr>
              <p14:cNvContentPartPr/>
              <p14:nvPr/>
            </p14:nvContentPartPr>
            <p14:xfrm>
              <a:off x="3459878" y="4206728"/>
              <a:ext cx="360" cy="36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CC4CADD7-C8E8-B44A-B7EA-CFE792EE41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1238" y="419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948EE149-4E6C-184F-9AE1-17697803B406}"/>
                  </a:ext>
                </a:extLst>
              </p14:cNvPr>
              <p14:cNvContentPartPr/>
              <p14:nvPr/>
            </p14:nvContentPartPr>
            <p14:xfrm>
              <a:off x="2917358" y="4406528"/>
              <a:ext cx="75600" cy="432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948EE149-4E6C-184F-9AE1-17697803B40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908677" y="4397528"/>
                <a:ext cx="93324" cy="21960"/>
              </a:xfrm>
              <a:prstGeom prst="rect">
                <a:avLst/>
              </a:prstGeom>
            </p:spPr>
          </p:pic>
        </mc:Fallback>
      </mc:AlternateContent>
      <p:sp>
        <p:nvSpPr>
          <p:cNvPr id="316" name="TextBox 315">
            <a:extLst>
              <a:ext uri="{FF2B5EF4-FFF2-40B4-BE49-F238E27FC236}">
                <a16:creationId xmlns:a16="http://schemas.microsoft.com/office/drawing/2014/main" id="{AC0BA14C-4D49-324E-82BF-E43539D7EA12}"/>
              </a:ext>
            </a:extLst>
          </p:cNvPr>
          <p:cNvSpPr txBox="1"/>
          <p:nvPr/>
        </p:nvSpPr>
        <p:spPr>
          <a:xfrm>
            <a:off x="2178998" y="4909558"/>
            <a:ext cx="1718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Neutral isolated gas phase atom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2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5F2A85B4-4EA0-7D4A-9F50-E6BFA8169D5F}"/>
                  </a:ext>
                </a:extLst>
              </p14:cNvPr>
              <p14:cNvContentPartPr/>
              <p14:nvPr/>
            </p14:nvContentPartPr>
            <p14:xfrm rot="15483324">
              <a:off x="655415" y="4177928"/>
              <a:ext cx="1302903" cy="1446739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5F2A85B4-4EA0-7D4A-9F50-E6BFA8169D5F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 rot="15483324">
                <a:off x="637414" y="4159925"/>
                <a:ext cx="1338545" cy="1482385"/>
              </a:xfrm>
              <a:prstGeom prst="rect">
                <a:avLst/>
              </a:prstGeom>
            </p:spPr>
          </p:pic>
        </mc:Fallback>
      </mc:AlternateContent>
      <p:sp>
        <p:nvSpPr>
          <p:cNvPr id="324" name="TextBox 323">
            <a:extLst>
              <a:ext uri="{FF2B5EF4-FFF2-40B4-BE49-F238E27FC236}">
                <a16:creationId xmlns:a16="http://schemas.microsoft.com/office/drawing/2014/main" id="{2C06DDF7-D27A-9847-AF38-49C4EF3B0693}"/>
              </a:ext>
            </a:extLst>
          </p:cNvPr>
          <p:cNvSpPr txBox="1"/>
          <p:nvPr/>
        </p:nvSpPr>
        <p:spPr>
          <a:xfrm>
            <a:off x="624399" y="5638800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Ionization </a:t>
            </a:r>
          </a:p>
          <a:p>
            <a:r>
              <a:rPr lang="en-US" dirty="0"/>
              <a:t>energy</a:t>
            </a:r>
          </a:p>
        </p:txBody>
      </p: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F5A04C95-5F33-5F49-9622-FB6356C45BBC}"/>
              </a:ext>
            </a:extLst>
          </p:cNvPr>
          <p:cNvCxnSpPr/>
          <p:nvPr/>
        </p:nvCxnSpPr>
        <p:spPr>
          <a:xfrm>
            <a:off x="4191000" y="3823328"/>
            <a:ext cx="1447800" cy="1764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784" name="Ink 783">
                <a:extLst>
                  <a:ext uri="{FF2B5EF4-FFF2-40B4-BE49-F238E27FC236}">
                    <a16:creationId xmlns:a16="http://schemas.microsoft.com/office/drawing/2014/main" id="{F0218645-E51C-9542-AF6C-D5105B0DCD40}"/>
                  </a:ext>
                </a:extLst>
              </p14:cNvPr>
              <p14:cNvContentPartPr/>
              <p14:nvPr/>
            </p14:nvContentPartPr>
            <p14:xfrm>
              <a:off x="6705600" y="3864008"/>
              <a:ext cx="360" cy="360"/>
            </p14:xfrm>
          </p:contentPart>
        </mc:Choice>
        <mc:Fallback xmlns="">
          <p:pic>
            <p:nvPicPr>
              <p:cNvPr id="784" name="Ink 783">
                <a:extLst>
                  <a:ext uri="{FF2B5EF4-FFF2-40B4-BE49-F238E27FC236}">
                    <a16:creationId xmlns:a16="http://schemas.microsoft.com/office/drawing/2014/main" id="{F0218645-E51C-9542-AF6C-D5105B0DCD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9960" y="38280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808" name="Ink 807">
                <a:extLst>
                  <a:ext uri="{FF2B5EF4-FFF2-40B4-BE49-F238E27FC236}">
                    <a16:creationId xmlns:a16="http://schemas.microsoft.com/office/drawing/2014/main" id="{A5CBA65F-9057-A846-81EB-2853D0DA69E2}"/>
                  </a:ext>
                </a:extLst>
              </p14:cNvPr>
              <p14:cNvContentPartPr/>
              <p14:nvPr/>
            </p14:nvContentPartPr>
            <p14:xfrm>
              <a:off x="7135080" y="3486728"/>
              <a:ext cx="360" cy="360"/>
            </p14:xfrm>
          </p:contentPart>
        </mc:Choice>
        <mc:Fallback xmlns="">
          <p:pic>
            <p:nvPicPr>
              <p:cNvPr id="808" name="Ink 807">
                <a:extLst>
                  <a:ext uri="{FF2B5EF4-FFF2-40B4-BE49-F238E27FC236}">
                    <a16:creationId xmlns:a16="http://schemas.microsoft.com/office/drawing/2014/main" id="{A5CBA65F-9057-A846-81EB-2853D0DA69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26440" y="347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FAB26E64-658E-A04D-A234-10B7C10873B2}"/>
                  </a:ext>
                </a:extLst>
              </p14:cNvPr>
              <p14:cNvContentPartPr/>
              <p14:nvPr/>
            </p14:nvContentPartPr>
            <p14:xfrm>
              <a:off x="6160200" y="3915128"/>
              <a:ext cx="360" cy="324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FAB26E64-658E-A04D-A234-10B7C10873B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51560" y="39064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18C20E3E-685F-B547-85FA-1048A4A95068}"/>
                  </a:ext>
                </a:extLst>
              </p14:cNvPr>
              <p14:cNvContentPartPr/>
              <p14:nvPr/>
            </p14:nvContentPartPr>
            <p14:xfrm>
              <a:off x="6533160" y="3775448"/>
              <a:ext cx="3240" cy="36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18C20E3E-685F-B547-85FA-1048A4A9506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24160" y="376680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022" name="Ink 1021">
                <a:extLst>
                  <a:ext uri="{FF2B5EF4-FFF2-40B4-BE49-F238E27FC236}">
                    <a16:creationId xmlns:a16="http://schemas.microsoft.com/office/drawing/2014/main" id="{10DF6DF7-8C66-B34A-A816-1190418F227A}"/>
                  </a:ext>
                </a:extLst>
              </p14:cNvPr>
              <p14:cNvContentPartPr/>
              <p14:nvPr/>
            </p14:nvContentPartPr>
            <p14:xfrm>
              <a:off x="3267615" y="4145168"/>
              <a:ext cx="360" cy="360"/>
            </p14:xfrm>
          </p:contentPart>
        </mc:Choice>
        <mc:Fallback xmlns="">
          <p:pic>
            <p:nvPicPr>
              <p:cNvPr id="1022" name="Ink 1021">
                <a:extLst>
                  <a:ext uri="{FF2B5EF4-FFF2-40B4-BE49-F238E27FC236}">
                    <a16:creationId xmlns:a16="http://schemas.microsoft.com/office/drawing/2014/main" id="{10DF6DF7-8C66-B34A-A816-1190418F2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8615" y="4136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023" name="Ink 1022">
                <a:extLst>
                  <a:ext uri="{FF2B5EF4-FFF2-40B4-BE49-F238E27FC236}">
                    <a16:creationId xmlns:a16="http://schemas.microsoft.com/office/drawing/2014/main" id="{AA29E089-BD5D-6149-80CC-D67AE023DE7A}"/>
                  </a:ext>
                </a:extLst>
              </p14:cNvPr>
              <p14:cNvContentPartPr/>
              <p14:nvPr/>
            </p14:nvContentPartPr>
            <p14:xfrm>
              <a:off x="2914095" y="4185128"/>
              <a:ext cx="360" cy="360"/>
            </p14:xfrm>
          </p:contentPart>
        </mc:Choice>
        <mc:Fallback xmlns="">
          <p:pic>
            <p:nvPicPr>
              <p:cNvPr id="1023" name="Ink 1022">
                <a:extLst>
                  <a:ext uri="{FF2B5EF4-FFF2-40B4-BE49-F238E27FC236}">
                    <a16:creationId xmlns:a16="http://schemas.microsoft.com/office/drawing/2014/main" id="{AA29E089-BD5D-6149-80CC-D67AE023DE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5455" y="4176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026" name="Ink 1025">
                <a:extLst>
                  <a:ext uri="{FF2B5EF4-FFF2-40B4-BE49-F238E27FC236}">
                    <a16:creationId xmlns:a16="http://schemas.microsoft.com/office/drawing/2014/main" id="{8C9F8977-2F3B-5A42-84E2-AD6B64F1D28F}"/>
                  </a:ext>
                </a:extLst>
              </p14:cNvPr>
              <p14:cNvContentPartPr/>
              <p14:nvPr/>
            </p14:nvContentPartPr>
            <p14:xfrm>
              <a:off x="2704935" y="4243448"/>
              <a:ext cx="360" cy="360"/>
            </p14:xfrm>
          </p:contentPart>
        </mc:Choice>
        <mc:Fallback xmlns="">
          <p:pic>
            <p:nvPicPr>
              <p:cNvPr id="1026" name="Ink 1025">
                <a:extLst>
                  <a:ext uri="{FF2B5EF4-FFF2-40B4-BE49-F238E27FC236}">
                    <a16:creationId xmlns:a16="http://schemas.microsoft.com/office/drawing/2014/main" id="{8C9F8977-2F3B-5A42-84E2-AD6B64F1D2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5935" y="4234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946C5FB9-A0E3-3141-BF8B-F350D46EF66D}"/>
                  </a:ext>
                </a:extLst>
              </p14:cNvPr>
              <p14:cNvContentPartPr/>
              <p14:nvPr/>
            </p14:nvContentPartPr>
            <p14:xfrm>
              <a:off x="2401095" y="4233728"/>
              <a:ext cx="3240" cy="360"/>
            </p14:xfrm>
          </p:contentPart>
        </mc:Choice>
        <mc:Fallback xmlns=""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946C5FB9-A0E3-3141-BF8B-F350D46EF66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92095" y="422472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38248DD4-4F4B-9B46-BEF0-3991BA37E1D6}"/>
                  </a:ext>
                </a:extLst>
              </p14:cNvPr>
              <p14:cNvContentPartPr/>
              <p14:nvPr/>
            </p14:nvContentPartPr>
            <p14:xfrm>
              <a:off x="2334495" y="4170728"/>
              <a:ext cx="360" cy="36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38248DD4-4F4B-9B46-BEF0-3991BA37E1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5495" y="4161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DFA9C50B-7A6E-FC4D-B8B1-5E969C0EC9F3}"/>
                  </a:ext>
                </a:extLst>
              </p14:cNvPr>
              <p14:cNvContentPartPr/>
              <p14:nvPr/>
            </p14:nvContentPartPr>
            <p14:xfrm>
              <a:off x="2334495" y="4091528"/>
              <a:ext cx="360" cy="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DFA9C50B-7A6E-FC4D-B8B1-5E969C0EC9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5495" y="4082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EB8D4F4C-5A58-B544-9355-8A0AB51771AF}"/>
                  </a:ext>
                </a:extLst>
              </p14:cNvPr>
              <p14:cNvContentPartPr/>
              <p14:nvPr/>
            </p14:nvContentPartPr>
            <p14:xfrm>
              <a:off x="2334495" y="3879848"/>
              <a:ext cx="360" cy="36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EB8D4F4C-5A58-B544-9355-8A0AB51771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5495" y="3871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A5069691-8C70-4047-A4A1-E12AFE09132C}"/>
                  </a:ext>
                </a:extLst>
              </p14:cNvPr>
              <p14:cNvContentPartPr/>
              <p14:nvPr/>
            </p14:nvContentPartPr>
            <p14:xfrm>
              <a:off x="2334495" y="3652328"/>
              <a:ext cx="360" cy="1980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A5069691-8C70-4047-A4A1-E12AFE09132C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2325495" y="3643328"/>
                <a:ext cx="18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252B5E48-6E0B-F04E-AE5D-06B02573B198}"/>
                  </a:ext>
                </a:extLst>
              </p14:cNvPr>
              <p14:cNvContentPartPr/>
              <p14:nvPr/>
            </p14:nvContentPartPr>
            <p14:xfrm>
              <a:off x="2540775" y="3414728"/>
              <a:ext cx="3240" cy="324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252B5E48-6E0B-F04E-AE5D-06B02573B198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531775" y="340608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8F6D812B-4425-B241-BE09-08E0E759276E}"/>
                  </a:ext>
                </a:extLst>
              </p14:cNvPr>
              <p14:cNvContentPartPr/>
              <p14:nvPr/>
            </p14:nvContentPartPr>
            <p14:xfrm>
              <a:off x="2658855" y="3414728"/>
              <a:ext cx="56520" cy="3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8F6D812B-4425-B241-BE09-08E0E759276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649855" y="3406088"/>
                <a:ext cx="74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CE10249A-A2E0-AC45-97F0-174F8E54AEC1}"/>
                  </a:ext>
                </a:extLst>
              </p14:cNvPr>
              <p14:cNvContentPartPr/>
              <p14:nvPr/>
            </p14:nvContentPartPr>
            <p14:xfrm>
              <a:off x="2782695" y="3534608"/>
              <a:ext cx="3240" cy="36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CE10249A-A2E0-AC45-97F0-174F8E54AEC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4055" y="35259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BD86FE3C-57A4-5F48-8519-A4DE39900AC2}"/>
                  </a:ext>
                </a:extLst>
              </p14:cNvPr>
              <p14:cNvContentPartPr/>
              <p14:nvPr/>
            </p14:nvContentPartPr>
            <p14:xfrm>
              <a:off x="3053055" y="3461528"/>
              <a:ext cx="360" cy="360"/>
            </p14:xfrm>
          </p:contentPart>
        </mc:Choice>
        <mc:Fallback xmlns=""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BD86FE3C-57A4-5F48-8519-A4DE39900A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4415" y="3452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6CE96826-C39C-1E4D-85B1-41C1485130C6}"/>
                  </a:ext>
                </a:extLst>
              </p14:cNvPr>
              <p14:cNvContentPartPr/>
              <p14:nvPr/>
            </p14:nvContentPartPr>
            <p14:xfrm>
              <a:off x="3278415" y="3717128"/>
              <a:ext cx="360" cy="36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6CE96826-C39C-1E4D-85B1-41C1485130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9775" y="3708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DBFFEE38-177C-4446-96DC-6DDD1358233D}"/>
                  </a:ext>
                </a:extLst>
              </p14:cNvPr>
              <p14:cNvContentPartPr/>
              <p14:nvPr/>
            </p14:nvContentPartPr>
            <p14:xfrm>
              <a:off x="3166815" y="3783728"/>
              <a:ext cx="360" cy="3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DBFFEE38-177C-4446-96DC-6DDD135823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58175" y="3774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E28EF6CF-B436-FA46-8C32-8B896AC2F027}"/>
                  </a:ext>
                </a:extLst>
              </p14:cNvPr>
              <p14:cNvContentPartPr/>
              <p14:nvPr/>
            </p14:nvContentPartPr>
            <p14:xfrm>
              <a:off x="3206415" y="3837368"/>
              <a:ext cx="360" cy="129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E28EF6CF-B436-FA46-8C32-8B896AC2F02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197415" y="3828368"/>
                <a:ext cx="180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41F1CCD6-E375-604B-A19D-2B8E05E64D0E}"/>
                  </a:ext>
                </a:extLst>
              </p14:cNvPr>
              <p14:cNvContentPartPr/>
              <p14:nvPr/>
            </p14:nvContentPartPr>
            <p14:xfrm>
              <a:off x="3127575" y="3863288"/>
              <a:ext cx="3240" cy="36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41F1CCD6-E375-604B-A19D-2B8E05E64D0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18575" y="38546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838832D7-1692-3B46-8C93-EE6C1FFC5149}"/>
                  </a:ext>
                </a:extLst>
              </p14:cNvPr>
              <p14:cNvContentPartPr/>
              <p14:nvPr/>
            </p14:nvContentPartPr>
            <p14:xfrm>
              <a:off x="3027135" y="4150928"/>
              <a:ext cx="3240" cy="3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838832D7-1692-3B46-8C93-EE6C1FFC514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18495" y="414192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D0B06F28-7B9B-834D-B0CA-AD3C7DF0C73A}"/>
                  </a:ext>
                </a:extLst>
              </p14:cNvPr>
              <p14:cNvContentPartPr/>
              <p14:nvPr/>
            </p14:nvContentPartPr>
            <p14:xfrm>
              <a:off x="2980695" y="4181528"/>
              <a:ext cx="360" cy="36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D0B06F28-7B9B-834D-B0CA-AD3C7DF0C7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1695" y="4172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658F9433-7975-244F-9435-E42F06BE166F}"/>
                  </a:ext>
                </a:extLst>
              </p14:cNvPr>
              <p14:cNvContentPartPr/>
              <p14:nvPr/>
            </p14:nvContentPartPr>
            <p14:xfrm>
              <a:off x="2900415" y="4220048"/>
              <a:ext cx="360" cy="36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658F9433-7975-244F-9435-E42F06BE16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1415" y="4211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030A4013-E6DA-1B42-8A9B-BE04C546D146}"/>
                  </a:ext>
                </a:extLst>
              </p14:cNvPr>
              <p14:cNvContentPartPr/>
              <p14:nvPr/>
            </p14:nvContentPartPr>
            <p14:xfrm>
              <a:off x="3127575" y="3990368"/>
              <a:ext cx="360" cy="2952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030A4013-E6DA-1B42-8A9B-BE04C546D146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118575" y="3981368"/>
                <a:ext cx="18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005BF0F1-F7E5-7E41-A5DE-BA87F7939725}"/>
                  </a:ext>
                </a:extLst>
              </p14:cNvPr>
              <p14:cNvContentPartPr/>
              <p14:nvPr/>
            </p14:nvContentPartPr>
            <p14:xfrm>
              <a:off x="2901495" y="3602288"/>
              <a:ext cx="67680" cy="36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005BF0F1-F7E5-7E41-A5DE-BA87F7939725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892809" y="3593648"/>
                <a:ext cx="85414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383452A9-A025-084F-A4AD-C97968BF6F87}"/>
                  </a:ext>
                </a:extLst>
              </p14:cNvPr>
              <p14:cNvContentPartPr/>
              <p14:nvPr/>
            </p14:nvContentPartPr>
            <p14:xfrm>
              <a:off x="2816535" y="3571688"/>
              <a:ext cx="20520" cy="1548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383452A9-A025-084F-A4AD-C97968BF6F87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807535" y="3562688"/>
                <a:ext cx="38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DCFDFB94-BD9B-8941-865B-4E083EAEE1A4}"/>
                  </a:ext>
                </a:extLst>
              </p14:cNvPr>
              <p14:cNvContentPartPr/>
              <p14:nvPr/>
            </p14:nvContentPartPr>
            <p14:xfrm>
              <a:off x="2334495" y="4023488"/>
              <a:ext cx="360" cy="36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DCFDFB94-BD9B-8941-865B-4E083EAEE1A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25495" y="4014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EF482061-A198-444D-9E15-A82E24D07F76}"/>
                  </a:ext>
                </a:extLst>
              </p14:cNvPr>
              <p14:cNvContentPartPr/>
              <p14:nvPr/>
            </p14:nvContentPartPr>
            <p14:xfrm>
              <a:off x="2519535" y="4243448"/>
              <a:ext cx="6120" cy="36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EF482061-A198-444D-9E15-A82E24D07F7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510535" y="4234448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5550543A-95EF-9249-8BD0-B42BC67264C3}"/>
                  </a:ext>
                </a:extLst>
              </p14:cNvPr>
              <p14:cNvContentPartPr/>
              <p14:nvPr/>
            </p14:nvContentPartPr>
            <p14:xfrm>
              <a:off x="2822295" y="4243448"/>
              <a:ext cx="3240" cy="36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5550543A-95EF-9249-8BD0-B42BC67264C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813655" y="42344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125EBC5B-540E-B848-B0C5-C9B7AD657099}"/>
                  </a:ext>
                </a:extLst>
              </p14:cNvPr>
              <p14:cNvContentPartPr/>
              <p14:nvPr/>
            </p14:nvContentPartPr>
            <p14:xfrm>
              <a:off x="6541455" y="3888128"/>
              <a:ext cx="360" cy="324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125EBC5B-540E-B848-B0C5-C9B7AD65709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32455" y="387912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060" name="Ink 1059">
                <a:extLst>
                  <a:ext uri="{FF2B5EF4-FFF2-40B4-BE49-F238E27FC236}">
                    <a16:creationId xmlns:a16="http://schemas.microsoft.com/office/drawing/2014/main" id="{81A6A1E6-B36A-9240-84D0-4AFF26AC3E28}"/>
                  </a:ext>
                </a:extLst>
              </p14:cNvPr>
              <p14:cNvContentPartPr/>
              <p14:nvPr/>
            </p14:nvContentPartPr>
            <p14:xfrm>
              <a:off x="6499335" y="3891008"/>
              <a:ext cx="360" cy="360"/>
            </p14:xfrm>
          </p:contentPart>
        </mc:Choice>
        <mc:Fallback xmlns="">
          <p:pic>
            <p:nvPicPr>
              <p:cNvPr id="1060" name="Ink 1059">
                <a:extLst>
                  <a:ext uri="{FF2B5EF4-FFF2-40B4-BE49-F238E27FC236}">
                    <a16:creationId xmlns:a16="http://schemas.microsoft.com/office/drawing/2014/main" id="{81A6A1E6-B36A-9240-84D0-4AFF26AC3E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0335" y="3882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C4DD8301-C432-AE41-B490-A8A6EDFDD612}"/>
                  </a:ext>
                </a:extLst>
              </p14:cNvPr>
              <p14:cNvContentPartPr/>
              <p14:nvPr/>
            </p14:nvContentPartPr>
            <p14:xfrm>
              <a:off x="6507975" y="3765728"/>
              <a:ext cx="360" cy="36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C4DD8301-C432-AE41-B490-A8A6EDFDD6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8975" y="3757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9C53E790-3A5F-7E49-8F6F-5661AEC74C00}"/>
                  </a:ext>
                </a:extLst>
              </p14:cNvPr>
              <p14:cNvContentPartPr/>
              <p14:nvPr/>
            </p14:nvContentPartPr>
            <p14:xfrm>
              <a:off x="6795615" y="3777608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9C53E790-3A5F-7E49-8F6F-5661AEC74C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6615" y="3768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46251718-BAE5-0B44-9576-5221972A7CC9}"/>
                  </a:ext>
                </a:extLst>
              </p14:cNvPr>
              <p14:cNvContentPartPr/>
              <p14:nvPr/>
            </p14:nvContentPartPr>
            <p14:xfrm>
              <a:off x="6752775" y="3777608"/>
              <a:ext cx="360" cy="3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46251718-BAE5-0B44-9576-5221972A7C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4135" y="3768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5D839549-8880-E244-AE16-D64FB4FF7F6B}"/>
                  </a:ext>
                </a:extLst>
              </p14:cNvPr>
              <p14:cNvContentPartPr/>
              <p14:nvPr/>
            </p14:nvContentPartPr>
            <p14:xfrm>
              <a:off x="6752775" y="3756368"/>
              <a:ext cx="360" cy="3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5D839549-8880-E244-AE16-D64FB4FF7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4135" y="374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14C137D2-2C81-F744-BB6A-5B777A3258BC}"/>
                  </a:ext>
                </a:extLst>
              </p14:cNvPr>
              <p14:cNvContentPartPr/>
              <p14:nvPr/>
            </p14:nvContentPartPr>
            <p14:xfrm>
              <a:off x="6898575" y="3913688"/>
              <a:ext cx="360" cy="3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14C137D2-2C81-F744-BB6A-5B777A3258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9575" y="3904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991A3499-B091-2049-A835-69610F144667}"/>
                  </a:ext>
                </a:extLst>
              </p14:cNvPr>
              <p14:cNvContentPartPr/>
              <p14:nvPr/>
            </p14:nvContentPartPr>
            <p14:xfrm>
              <a:off x="6898575" y="3860768"/>
              <a:ext cx="360" cy="3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991A3499-B091-2049-A835-69610F1446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9575" y="385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073" name="Ink 1072">
                <a:extLst>
                  <a:ext uri="{FF2B5EF4-FFF2-40B4-BE49-F238E27FC236}">
                    <a16:creationId xmlns:a16="http://schemas.microsoft.com/office/drawing/2014/main" id="{29E04FA8-62B6-E546-8911-6B520E85E49A}"/>
                  </a:ext>
                </a:extLst>
              </p14:cNvPr>
              <p14:cNvContentPartPr/>
              <p14:nvPr/>
            </p14:nvContentPartPr>
            <p14:xfrm>
              <a:off x="6918375" y="3972008"/>
              <a:ext cx="360" cy="360"/>
            </p14:xfrm>
          </p:contentPart>
        </mc:Choice>
        <mc:Fallback xmlns="">
          <p:pic>
            <p:nvPicPr>
              <p:cNvPr id="1073" name="Ink 1072">
                <a:extLst>
                  <a:ext uri="{FF2B5EF4-FFF2-40B4-BE49-F238E27FC236}">
                    <a16:creationId xmlns:a16="http://schemas.microsoft.com/office/drawing/2014/main" id="{29E04FA8-62B6-E546-8911-6B520E85E4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09375" y="3963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079" name="Ink 1078">
                <a:extLst>
                  <a:ext uri="{FF2B5EF4-FFF2-40B4-BE49-F238E27FC236}">
                    <a16:creationId xmlns:a16="http://schemas.microsoft.com/office/drawing/2014/main" id="{9FC33FA7-84C5-FE4F-9D84-0D9E196C18E7}"/>
                  </a:ext>
                </a:extLst>
              </p14:cNvPr>
              <p14:cNvContentPartPr/>
              <p14:nvPr/>
            </p14:nvContentPartPr>
            <p14:xfrm>
              <a:off x="6754215" y="4012688"/>
              <a:ext cx="360" cy="360"/>
            </p14:xfrm>
          </p:contentPart>
        </mc:Choice>
        <mc:Fallback xmlns="">
          <p:pic>
            <p:nvPicPr>
              <p:cNvPr id="1079" name="Ink 1078">
                <a:extLst>
                  <a:ext uri="{FF2B5EF4-FFF2-40B4-BE49-F238E27FC236}">
                    <a16:creationId xmlns:a16="http://schemas.microsoft.com/office/drawing/2014/main" id="{9FC33FA7-84C5-FE4F-9D84-0D9E196C18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5215" y="4004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081" name="Ink 1080">
                <a:extLst>
                  <a:ext uri="{FF2B5EF4-FFF2-40B4-BE49-F238E27FC236}">
                    <a16:creationId xmlns:a16="http://schemas.microsoft.com/office/drawing/2014/main" id="{1A17E628-D44F-B341-8EA9-31DFD51EA9A7}"/>
                  </a:ext>
                </a:extLst>
              </p14:cNvPr>
              <p14:cNvContentPartPr/>
              <p14:nvPr/>
            </p14:nvContentPartPr>
            <p14:xfrm>
              <a:off x="6673215" y="3946448"/>
              <a:ext cx="360" cy="360"/>
            </p14:xfrm>
          </p:contentPart>
        </mc:Choice>
        <mc:Fallback xmlns="">
          <p:pic>
            <p:nvPicPr>
              <p:cNvPr id="1081" name="Ink 1080">
                <a:extLst>
                  <a:ext uri="{FF2B5EF4-FFF2-40B4-BE49-F238E27FC236}">
                    <a16:creationId xmlns:a16="http://schemas.microsoft.com/office/drawing/2014/main" id="{1A17E628-D44F-B341-8EA9-31DFD51EA9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64215" y="3937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090" name="Ink 1089">
                <a:extLst>
                  <a:ext uri="{FF2B5EF4-FFF2-40B4-BE49-F238E27FC236}">
                    <a16:creationId xmlns:a16="http://schemas.microsoft.com/office/drawing/2014/main" id="{86AC3E7C-69A9-4844-9479-2927248B049B}"/>
                  </a:ext>
                </a:extLst>
              </p14:cNvPr>
              <p14:cNvContentPartPr/>
              <p14:nvPr/>
            </p14:nvContentPartPr>
            <p14:xfrm>
              <a:off x="6848535" y="4003688"/>
              <a:ext cx="360" cy="360"/>
            </p14:xfrm>
          </p:contentPart>
        </mc:Choice>
        <mc:Fallback xmlns="">
          <p:pic>
            <p:nvPicPr>
              <p:cNvPr id="1090" name="Ink 1089">
                <a:extLst>
                  <a:ext uri="{FF2B5EF4-FFF2-40B4-BE49-F238E27FC236}">
                    <a16:creationId xmlns:a16="http://schemas.microsoft.com/office/drawing/2014/main" id="{86AC3E7C-69A9-4844-9479-2927248B049B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839535" y="3995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099" name="Ink 1098">
                <a:extLst>
                  <a:ext uri="{FF2B5EF4-FFF2-40B4-BE49-F238E27FC236}">
                    <a16:creationId xmlns:a16="http://schemas.microsoft.com/office/drawing/2014/main" id="{9F8839C3-1FFC-BA4D-A29C-019A89366F58}"/>
                  </a:ext>
                </a:extLst>
              </p14:cNvPr>
              <p14:cNvContentPartPr/>
              <p14:nvPr/>
            </p14:nvContentPartPr>
            <p14:xfrm>
              <a:off x="6638295" y="3740168"/>
              <a:ext cx="360" cy="12240"/>
            </p14:xfrm>
          </p:contentPart>
        </mc:Choice>
        <mc:Fallback xmlns="">
          <p:pic>
            <p:nvPicPr>
              <p:cNvPr id="1099" name="Ink 1098">
                <a:extLst>
                  <a:ext uri="{FF2B5EF4-FFF2-40B4-BE49-F238E27FC236}">
                    <a16:creationId xmlns:a16="http://schemas.microsoft.com/office/drawing/2014/main" id="{9F8839C3-1FFC-BA4D-A29C-019A89366F58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629295" y="3731528"/>
                <a:ext cx="18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101" name="Ink 1100">
                <a:extLst>
                  <a:ext uri="{FF2B5EF4-FFF2-40B4-BE49-F238E27FC236}">
                    <a16:creationId xmlns:a16="http://schemas.microsoft.com/office/drawing/2014/main" id="{90722F9B-CF85-A24C-9CD7-12B27A14E446}"/>
                  </a:ext>
                </a:extLst>
              </p14:cNvPr>
              <p14:cNvContentPartPr/>
              <p14:nvPr/>
            </p14:nvContentPartPr>
            <p14:xfrm>
              <a:off x="6701295" y="3795968"/>
              <a:ext cx="3240" cy="360"/>
            </p14:xfrm>
          </p:contentPart>
        </mc:Choice>
        <mc:Fallback xmlns="">
          <p:pic>
            <p:nvPicPr>
              <p:cNvPr id="1101" name="Ink 1100">
                <a:extLst>
                  <a:ext uri="{FF2B5EF4-FFF2-40B4-BE49-F238E27FC236}">
                    <a16:creationId xmlns:a16="http://schemas.microsoft.com/office/drawing/2014/main" id="{90722F9B-CF85-A24C-9CD7-12B27A14E44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92295" y="37869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106" name="Ink 1105">
                <a:extLst>
                  <a:ext uri="{FF2B5EF4-FFF2-40B4-BE49-F238E27FC236}">
                    <a16:creationId xmlns:a16="http://schemas.microsoft.com/office/drawing/2014/main" id="{7E87281E-E494-E34E-AEFB-E2AA0A71D82D}"/>
                  </a:ext>
                </a:extLst>
              </p14:cNvPr>
              <p14:cNvContentPartPr/>
              <p14:nvPr/>
            </p14:nvContentPartPr>
            <p14:xfrm>
              <a:off x="6896055" y="3857528"/>
              <a:ext cx="360" cy="3240"/>
            </p14:xfrm>
          </p:contentPart>
        </mc:Choice>
        <mc:Fallback xmlns="">
          <p:pic>
            <p:nvPicPr>
              <p:cNvPr id="1106" name="Ink 1105">
                <a:extLst>
                  <a:ext uri="{FF2B5EF4-FFF2-40B4-BE49-F238E27FC236}">
                    <a16:creationId xmlns:a16="http://schemas.microsoft.com/office/drawing/2014/main" id="{7E87281E-E494-E34E-AEFB-E2AA0A71D82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87055" y="384852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111" name="Ink 1110">
                <a:extLst>
                  <a:ext uri="{FF2B5EF4-FFF2-40B4-BE49-F238E27FC236}">
                    <a16:creationId xmlns:a16="http://schemas.microsoft.com/office/drawing/2014/main" id="{5CBBBFB2-9466-1240-8B64-9B5E9DAC729E}"/>
                  </a:ext>
                </a:extLst>
              </p14:cNvPr>
              <p14:cNvContentPartPr/>
              <p14:nvPr/>
            </p14:nvContentPartPr>
            <p14:xfrm>
              <a:off x="6767535" y="3626408"/>
              <a:ext cx="360" cy="360"/>
            </p14:xfrm>
          </p:contentPart>
        </mc:Choice>
        <mc:Fallback xmlns="">
          <p:pic>
            <p:nvPicPr>
              <p:cNvPr id="1111" name="Ink 1110">
                <a:extLst>
                  <a:ext uri="{FF2B5EF4-FFF2-40B4-BE49-F238E27FC236}">
                    <a16:creationId xmlns:a16="http://schemas.microsoft.com/office/drawing/2014/main" id="{5CBBBFB2-9466-1240-8B64-9B5E9DAC72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895" y="3617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112" name="Ink 1111">
                <a:extLst>
                  <a:ext uri="{FF2B5EF4-FFF2-40B4-BE49-F238E27FC236}">
                    <a16:creationId xmlns:a16="http://schemas.microsoft.com/office/drawing/2014/main" id="{DE7F06FF-1B9F-D340-A2EA-2B9BC47DB4A2}"/>
                  </a:ext>
                </a:extLst>
              </p14:cNvPr>
              <p14:cNvContentPartPr/>
              <p14:nvPr/>
            </p14:nvContentPartPr>
            <p14:xfrm>
              <a:off x="6838815" y="3612368"/>
              <a:ext cx="360" cy="360"/>
            </p14:xfrm>
          </p:contentPart>
        </mc:Choice>
        <mc:Fallback xmlns="">
          <p:pic>
            <p:nvPicPr>
              <p:cNvPr id="1112" name="Ink 1111">
                <a:extLst>
                  <a:ext uri="{FF2B5EF4-FFF2-40B4-BE49-F238E27FC236}">
                    <a16:creationId xmlns:a16="http://schemas.microsoft.com/office/drawing/2014/main" id="{DE7F06FF-1B9F-D340-A2EA-2B9BC47DB4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9815" y="3603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115" name="Ink 1114">
                <a:extLst>
                  <a:ext uri="{FF2B5EF4-FFF2-40B4-BE49-F238E27FC236}">
                    <a16:creationId xmlns:a16="http://schemas.microsoft.com/office/drawing/2014/main" id="{4963C6F5-4EDB-8E4C-9892-B1330F92E3ED}"/>
                  </a:ext>
                </a:extLst>
              </p14:cNvPr>
              <p14:cNvContentPartPr/>
              <p14:nvPr/>
            </p14:nvContentPartPr>
            <p14:xfrm>
              <a:off x="6921255" y="3729728"/>
              <a:ext cx="360" cy="360"/>
            </p14:xfrm>
          </p:contentPart>
        </mc:Choice>
        <mc:Fallback xmlns="">
          <p:pic>
            <p:nvPicPr>
              <p:cNvPr id="1115" name="Ink 1114">
                <a:extLst>
                  <a:ext uri="{FF2B5EF4-FFF2-40B4-BE49-F238E27FC236}">
                    <a16:creationId xmlns:a16="http://schemas.microsoft.com/office/drawing/2014/main" id="{4963C6F5-4EDB-8E4C-9892-B1330F92E3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2255" y="3720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116" name="Ink 1115">
                <a:extLst>
                  <a:ext uri="{FF2B5EF4-FFF2-40B4-BE49-F238E27FC236}">
                    <a16:creationId xmlns:a16="http://schemas.microsoft.com/office/drawing/2014/main" id="{EAAC3B58-78A1-B845-ACA6-E495FFDE7CC8}"/>
                  </a:ext>
                </a:extLst>
              </p14:cNvPr>
              <p14:cNvContentPartPr/>
              <p14:nvPr/>
            </p14:nvContentPartPr>
            <p14:xfrm>
              <a:off x="6926655" y="3753488"/>
              <a:ext cx="360" cy="360"/>
            </p14:xfrm>
          </p:contentPart>
        </mc:Choice>
        <mc:Fallback xmlns="">
          <p:pic>
            <p:nvPicPr>
              <p:cNvPr id="1116" name="Ink 1115">
                <a:extLst>
                  <a:ext uri="{FF2B5EF4-FFF2-40B4-BE49-F238E27FC236}">
                    <a16:creationId xmlns:a16="http://schemas.microsoft.com/office/drawing/2014/main" id="{EAAC3B58-78A1-B845-ACA6-E495FFDE7C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8015" y="3744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117" name="Ink 1116">
                <a:extLst>
                  <a:ext uri="{FF2B5EF4-FFF2-40B4-BE49-F238E27FC236}">
                    <a16:creationId xmlns:a16="http://schemas.microsoft.com/office/drawing/2014/main" id="{9539AFB3-B8F8-F448-A67B-635DC84CC8A9}"/>
                  </a:ext>
                </a:extLst>
              </p14:cNvPr>
              <p14:cNvContentPartPr/>
              <p14:nvPr/>
            </p14:nvContentPartPr>
            <p14:xfrm>
              <a:off x="6934935" y="3753488"/>
              <a:ext cx="360" cy="360"/>
            </p14:xfrm>
          </p:contentPart>
        </mc:Choice>
        <mc:Fallback xmlns="">
          <p:pic>
            <p:nvPicPr>
              <p:cNvPr id="1117" name="Ink 1116">
                <a:extLst>
                  <a:ext uri="{FF2B5EF4-FFF2-40B4-BE49-F238E27FC236}">
                    <a16:creationId xmlns:a16="http://schemas.microsoft.com/office/drawing/2014/main" id="{9539AFB3-B8F8-F448-A67B-635DC84CC8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25935" y="3744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119" name="Ink 1118">
                <a:extLst>
                  <a:ext uri="{FF2B5EF4-FFF2-40B4-BE49-F238E27FC236}">
                    <a16:creationId xmlns:a16="http://schemas.microsoft.com/office/drawing/2014/main" id="{94E3F8C8-950C-164E-AE32-8C32589DF151}"/>
                  </a:ext>
                </a:extLst>
              </p14:cNvPr>
              <p14:cNvContentPartPr/>
              <p14:nvPr/>
            </p14:nvContentPartPr>
            <p14:xfrm>
              <a:off x="6686535" y="3610568"/>
              <a:ext cx="3240" cy="360"/>
            </p14:xfrm>
          </p:contentPart>
        </mc:Choice>
        <mc:Fallback xmlns="">
          <p:pic>
            <p:nvPicPr>
              <p:cNvPr id="1119" name="Ink 1118">
                <a:extLst>
                  <a:ext uri="{FF2B5EF4-FFF2-40B4-BE49-F238E27FC236}">
                    <a16:creationId xmlns:a16="http://schemas.microsoft.com/office/drawing/2014/main" id="{94E3F8C8-950C-164E-AE32-8C32589DF15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77535" y="36015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120" name="Ink 1119">
                <a:extLst>
                  <a:ext uri="{FF2B5EF4-FFF2-40B4-BE49-F238E27FC236}">
                    <a16:creationId xmlns:a16="http://schemas.microsoft.com/office/drawing/2014/main" id="{5127245D-A27C-DC44-B383-15D9F91652D0}"/>
                  </a:ext>
                </a:extLst>
              </p14:cNvPr>
              <p14:cNvContentPartPr/>
              <p14:nvPr/>
            </p14:nvContentPartPr>
            <p14:xfrm>
              <a:off x="6686535" y="3650528"/>
              <a:ext cx="360" cy="360"/>
            </p14:xfrm>
          </p:contentPart>
        </mc:Choice>
        <mc:Fallback xmlns="">
          <p:pic>
            <p:nvPicPr>
              <p:cNvPr id="1120" name="Ink 1119">
                <a:extLst>
                  <a:ext uri="{FF2B5EF4-FFF2-40B4-BE49-F238E27FC236}">
                    <a16:creationId xmlns:a16="http://schemas.microsoft.com/office/drawing/2014/main" id="{5127245D-A27C-DC44-B383-15D9F91652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7535" y="3641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121" name="Ink 1120">
                <a:extLst>
                  <a:ext uri="{FF2B5EF4-FFF2-40B4-BE49-F238E27FC236}">
                    <a16:creationId xmlns:a16="http://schemas.microsoft.com/office/drawing/2014/main" id="{88AF6167-9B26-9847-B145-16DA521451CC}"/>
                  </a:ext>
                </a:extLst>
              </p14:cNvPr>
              <p14:cNvContentPartPr/>
              <p14:nvPr/>
            </p14:nvContentPartPr>
            <p14:xfrm>
              <a:off x="6686535" y="3650528"/>
              <a:ext cx="360" cy="360"/>
            </p14:xfrm>
          </p:contentPart>
        </mc:Choice>
        <mc:Fallback xmlns="">
          <p:pic>
            <p:nvPicPr>
              <p:cNvPr id="1121" name="Ink 1120">
                <a:extLst>
                  <a:ext uri="{FF2B5EF4-FFF2-40B4-BE49-F238E27FC236}">
                    <a16:creationId xmlns:a16="http://schemas.microsoft.com/office/drawing/2014/main" id="{88AF6167-9B26-9847-B145-16DA521451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7535" y="3641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122" name="Ink 1121">
                <a:extLst>
                  <a:ext uri="{FF2B5EF4-FFF2-40B4-BE49-F238E27FC236}">
                    <a16:creationId xmlns:a16="http://schemas.microsoft.com/office/drawing/2014/main" id="{FD2D94B1-C3FE-9349-8032-55059E641C7E}"/>
                  </a:ext>
                </a:extLst>
              </p14:cNvPr>
              <p14:cNvContentPartPr/>
              <p14:nvPr/>
            </p14:nvContentPartPr>
            <p14:xfrm>
              <a:off x="6579975" y="3616688"/>
              <a:ext cx="5760" cy="360"/>
            </p14:xfrm>
          </p:contentPart>
        </mc:Choice>
        <mc:Fallback xmlns="">
          <p:pic>
            <p:nvPicPr>
              <p:cNvPr id="1122" name="Ink 1121">
                <a:extLst>
                  <a:ext uri="{FF2B5EF4-FFF2-40B4-BE49-F238E27FC236}">
                    <a16:creationId xmlns:a16="http://schemas.microsoft.com/office/drawing/2014/main" id="{FD2D94B1-C3FE-9349-8032-55059E641C7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570975" y="3607688"/>
                <a:ext cx="23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123" name="Ink 1122">
                <a:extLst>
                  <a:ext uri="{FF2B5EF4-FFF2-40B4-BE49-F238E27FC236}">
                    <a16:creationId xmlns:a16="http://schemas.microsoft.com/office/drawing/2014/main" id="{E977CDFC-5D31-2D47-9658-A0D58B2F26C2}"/>
                  </a:ext>
                </a:extLst>
              </p14:cNvPr>
              <p14:cNvContentPartPr/>
              <p14:nvPr/>
            </p14:nvContentPartPr>
            <p14:xfrm>
              <a:off x="6579975" y="3768248"/>
              <a:ext cx="360" cy="360"/>
            </p14:xfrm>
          </p:contentPart>
        </mc:Choice>
        <mc:Fallback xmlns="">
          <p:pic>
            <p:nvPicPr>
              <p:cNvPr id="1123" name="Ink 1122">
                <a:extLst>
                  <a:ext uri="{FF2B5EF4-FFF2-40B4-BE49-F238E27FC236}">
                    <a16:creationId xmlns:a16="http://schemas.microsoft.com/office/drawing/2014/main" id="{E977CDFC-5D31-2D47-9658-A0D58B2F26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0975" y="3759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124" name="Ink 1123">
                <a:extLst>
                  <a:ext uri="{FF2B5EF4-FFF2-40B4-BE49-F238E27FC236}">
                    <a16:creationId xmlns:a16="http://schemas.microsoft.com/office/drawing/2014/main" id="{036110C3-D97F-964C-87C8-5A0222C722AD}"/>
                  </a:ext>
                </a:extLst>
              </p14:cNvPr>
              <p14:cNvContentPartPr/>
              <p14:nvPr/>
            </p14:nvContentPartPr>
            <p14:xfrm>
              <a:off x="6468015" y="3724688"/>
              <a:ext cx="360" cy="360"/>
            </p14:xfrm>
          </p:contentPart>
        </mc:Choice>
        <mc:Fallback xmlns="">
          <p:pic>
            <p:nvPicPr>
              <p:cNvPr id="1124" name="Ink 1123">
                <a:extLst>
                  <a:ext uri="{FF2B5EF4-FFF2-40B4-BE49-F238E27FC236}">
                    <a16:creationId xmlns:a16="http://schemas.microsoft.com/office/drawing/2014/main" id="{036110C3-D97F-964C-87C8-5A0222C722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9015" y="371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125" name="Ink 1124">
                <a:extLst>
                  <a:ext uri="{FF2B5EF4-FFF2-40B4-BE49-F238E27FC236}">
                    <a16:creationId xmlns:a16="http://schemas.microsoft.com/office/drawing/2014/main" id="{86D93F1A-86A1-E94D-9D35-5B02FBC852EE}"/>
                  </a:ext>
                </a:extLst>
              </p14:cNvPr>
              <p14:cNvContentPartPr/>
              <p14:nvPr/>
            </p14:nvContentPartPr>
            <p14:xfrm>
              <a:off x="6468015" y="3724688"/>
              <a:ext cx="360" cy="360"/>
            </p14:xfrm>
          </p:contentPart>
        </mc:Choice>
        <mc:Fallback xmlns="">
          <p:pic>
            <p:nvPicPr>
              <p:cNvPr id="1125" name="Ink 1124">
                <a:extLst>
                  <a:ext uri="{FF2B5EF4-FFF2-40B4-BE49-F238E27FC236}">
                    <a16:creationId xmlns:a16="http://schemas.microsoft.com/office/drawing/2014/main" id="{86D93F1A-86A1-E94D-9D35-5B02FBC852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9015" y="371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126" name="Ink 1125">
                <a:extLst>
                  <a:ext uri="{FF2B5EF4-FFF2-40B4-BE49-F238E27FC236}">
                    <a16:creationId xmlns:a16="http://schemas.microsoft.com/office/drawing/2014/main" id="{8BEFCBCD-9B38-D945-B448-093A0344667C}"/>
                  </a:ext>
                </a:extLst>
              </p14:cNvPr>
              <p14:cNvContentPartPr/>
              <p14:nvPr/>
            </p14:nvContentPartPr>
            <p14:xfrm>
              <a:off x="6407895" y="3724688"/>
              <a:ext cx="360" cy="360"/>
            </p14:xfrm>
          </p:contentPart>
        </mc:Choice>
        <mc:Fallback xmlns="">
          <p:pic>
            <p:nvPicPr>
              <p:cNvPr id="1126" name="Ink 1125">
                <a:extLst>
                  <a:ext uri="{FF2B5EF4-FFF2-40B4-BE49-F238E27FC236}">
                    <a16:creationId xmlns:a16="http://schemas.microsoft.com/office/drawing/2014/main" id="{8BEFCBCD-9B38-D945-B448-093A034466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9255" y="371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127" name="Ink 1126">
                <a:extLst>
                  <a:ext uri="{FF2B5EF4-FFF2-40B4-BE49-F238E27FC236}">
                    <a16:creationId xmlns:a16="http://schemas.microsoft.com/office/drawing/2014/main" id="{3BA2821A-86CF-814F-98AE-68D74F64BC2D}"/>
                  </a:ext>
                </a:extLst>
              </p14:cNvPr>
              <p14:cNvContentPartPr/>
              <p14:nvPr/>
            </p14:nvContentPartPr>
            <p14:xfrm>
              <a:off x="6441375" y="3645488"/>
              <a:ext cx="360" cy="360"/>
            </p14:xfrm>
          </p:contentPart>
        </mc:Choice>
        <mc:Fallback xmlns="">
          <p:pic>
            <p:nvPicPr>
              <p:cNvPr id="1127" name="Ink 1126">
                <a:extLst>
                  <a:ext uri="{FF2B5EF4-FFF2-40B4-BE49-F238E27FC236}">
                    <a16:creationId xmlns:a16="http://schemas.microsoft.com/office/drawing/2014/main" id="{3BA2821A-86CF-814F-98AE-68D74F64BC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2735" y="3636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128" name="Ink 1127">
                <a:extLst>
                  <a:ext uri="{FF2B5EF4-FFF2-40B4-BE49-F238E27FC236}">
                    <a16:creationId xmlns:a16="http://schemas.microsoft.com/office/drawing/2014/main" id="{0B1366D4-E093-2847-A1F8-E414174BE052}"/>
                  </a:ext>
                </a:extLst>
              </p14:cNvPr>
              <p14:cNvContentPartPr/>
              <p14:nvPr/>
            </p14:nvContentPartPr>
            <p14:xfrm>
              <a:off x="6352455" y="3738368"/>
              <a:ext cx="360" cy="360"/>
            </p14:xfrm>
          </p:contentPart>
        </mc:Choice>
        <mc:Fallback xmlns="">
          <p:pic>
            <p:nvPicPr>
              <p:cNvPr id="1128" name="Ink 1127">
                <a:extLst>
                  <a:ext uri="{FF2B5EF4-FFF2-40B4-BE49-F238E27FC236}">
                    <a16:creationId xmlns:a16="http://schemas.microsoft.com/office/drawing/2014/main" id="{0B1366D4-E093-2847-A1F8-E414174BE0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3455" y="3729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129" name="Ink 1128">
                <a:extLst>
                  <a:ext uri="{FF2B5EF4-FFF2-40B4-BE49-F238E27FC236}">
                    <a16:creationId xmlns:a16="http://schemas.microsoft.com/office/drawing/2014/main" id="{72755F52-523F-6A41-9489-313DCFAEE77F}"/>
                  </a:ext>
                </a:extLst>
              </p14:cNvPr>
              <p14:cNvContentPartPr/>
              <p14:nvPr/>
            </p14:nvContentPartPr>
            <p14:xfrm>
              <a:off x="6416175" y="3807848"/>
              <a:ext cx="3240" cy="360"/>
            </p14:xfrm>
          </p:contentPart>
        </mc:Choice>
        <mc:Fallback xmlns="">
          <p:pic>
            <p:nvPicPr>
              <p:cNvPr id="1129" name="Ink 1128">
                <a:extLst>
                  <a:ext uri="{FF2B5EF4-FFF2-40B4-BE49-F238E27FC236}">
                    <a16:creationId xmlns:a16="http://schemas.microsoft.com/office/drawing/2014/main" id="{72755F52-523F-6A41-9489-313DCFAEE77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7535" y="37988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130" name="Ink 1129">
                <a:extLst>
                  <a:ext uri="{FF2B5EF4-FFF2-40B4-BE49-F238E27FC236}">
                    <a16:creationId xmlns:a16="http://schemas.microsoft.com/office/drawing/2014/main" id="{D3902398-1C7F-C64C-8399-7746B79EBDFC}"/>
                  </a:ext>
                </a:extLst>
              </p14:cNvPr>
              <p14:cNvContentPartPr/>
              <p14:nvPr/>
            </p14:nvContentPartPr>
            <p14:xfrm>
              <a:off x="6358215" y="3807848"/>
              <a:ext cx="3240" cy="360"/>
            </p14:xfrm>
          </p:contentPart>
        </mc:Choice>
        <mc:Fallback xmlns="">
          <p:pic>
            <p:nvPicPr>
              <p:cNvPr id="1130" name="Ink 1129">
                <a:extLst>
                  <a:ext uri="{FF2B5EF4-FFF2-40B4-BE49-F238E27FC236}">
                    <a16:creationId xmlns:a16="http://schemas.microsoft.com/office/drawing/2014/main" id="{D3902398-1C7F-C64C-8399-7746B79EBD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49215" y="37988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131" name="Ink 1130">
                <a:extLst>
                  <a:ext uri="{FF2B5EF4-FFF2-40B4-BE49-F238E27FC236}">
                    <a16:creationId xmlns:a16="http://schemas.microsoft.com/office/drawing/2014/main" id="{D0BD6EB0-CA1E-3F40-8468-10900531869D}"/>
                  </a:ext>
                </a:extLst>
              </p14:cNvPr>
              <p14:cNvContentPartPr/>
              <p14:nvPr/>
            </p14:nvContentPartPr>
            <p14:xfrm>
              <a:off x="6484935" y="3873728"/>
              <a:ext cx="360" cy="360"/>
            </p14:xfrm>
          </p:contentPart>
        </mc:Choice>
        <mc:Fallback xmlns="">
          <p:pic>
            <p:nvPicPr>
              <p:cNvPr id="1131" name="Ink 1130">
                <a:extLst>
                  <a:ext uri="{FF2B5EF4-FFF2-40B4-BE49-F238E27FC236}">
                    <a16:creationId xmlns:a16="http://schemas.microsoft.com/office/drawing/2014/main" id="{D0BD6EB0-CA1E-3F40-8468-1090053186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6295" y="3865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132" name="Ink 1131">
                <a:extLst>
                  <a:ext uri="{FF2B5EF4-FFF2-40B4-BE49-F238E27FC236}">
                    <a16:creationId xmlns:a16="http://schemas.microsoft.com/office/drawing/2014/main" id="{96248091-422C-F340-A1C7-BDE218016537}"/>
                  </a:ext>
                </a:extLst>
              </p14:cNvPr>
              <p14:cNvContentPartPr/>
              <p14:nvPr/>
            </p14:nvContentPartPr>
            <p14:xfrm>
              <a:off x="6488175" y="4034288"/>
              <a:ext cx="3240" cy="3240"/>
            </p14:xfrm>
          </p:contentPart>
        </mc:Choice>
        <mc:Fallback xmlns="">
          <p:pic>
            <p:nvPicPr>
              <p:cNvPr id="1132" name="Ink 1131">
                <a:extLst>
                  <a:ext uri="{FF2B5EF4-FFF2-40B4-BE49-F238E27FC236}">
                    <a16:creationId xmlns:a16="http://schemas.microsoft.com/office/drawing/2014/main" id="{96248091-422C-F340-A1C7-BDE21801653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479535" y="402564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133" name="Ink 1132">
                <a:extLst>
                  <a:ext uri="{FF2B5EF4-FFF2-40B4-BE49-F238E27FC236}">
                    <a16:creationId xmlns:a16="http://schemas.microsoft.com/office/drawing/2014/main" id="{C1F9F321-B9BD-8A4F-963D-7EA003CFC10F}"/>
                  </a:ext>
                </a:extLst>
              </p14:cNvPr>
              <p14:cNvContentPartPr/>
              <p14:nvPr/>
            </p14:nvContentPartPr>
            <p14:xfrm>
              <a:off x="6506895" y="4024568"/>
              <a:ext cx="9360" cy="3600"/>
            </p14:xfrm>
          </p:contentPart>
        </mc:Choice>
        <mc:Fallback xmlns="">
          <p:pic>
            <p:nvPicPr>
              <p:cNvPr id="1133" name="Ink 1132">
                <a:extLst>
                  <a:ext uri="{FF2B5EF4-FFF2-40B4-BE49-F238E27FC236}">
                    <a16:creationId xmlns:a16="http://schemas.microsoft.com/office/drawing/2014/main" id="{C1F9F321-B9BD-8A4F-963D-7EA003CFC10F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498255" y="4015928"/>
                <a:ext cx="27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134" name="Ink 1133">
                <a:extLst>
                  <a:ext uri="{FF2B5EF4-FFF2-40B4-BE49-F238E27FC236}">
                    <a16:creationId xmlns:a16="http://schemas.microsoft.com/office/drawing/2014/main" id="{621460F8-08B8-E840-AE59-AB666E239549}"/>
                  </a:ext>
                </a:extLst>
              </p14:cNvPr>
              <p14:cNvContentPartPr/>
              <p14:nvPr/>
            </p14:nvContentPartPr>
            <p14:xfrm>
              <a:off x="6515895" y="4024568"/>
              <a:ext cx="15480" cy="360"/>
            </p14:xfrm>
          </p:contentPart>
        </mc:Choice>
        <mc:Fallback xmlns="">
          <p:pic>
            <p:nvPicPr>
              <p:cNvPr id="1134" name="Ink 1133">
                <a:extLst>
                  <a:ext uri="{FF2B5EF4-FFF2-40B4-BE49-F238E27FC236}">
                    <a16:creationId xmlns:a16="http://schemas.microsoft.com/office/drawing/2014/main" id="{621460F8-08B8-E840-AE59-AB666E23954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507255" y="4015928"/>
                <a:ext cx="33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135" name="Ink 1134">
                <a:extLst>
                  <a:ext uri="{FF2B5EF4-FFF2-40B4-BE49-F238E27FC236}">
                    <a16:creationId xmlns:a16="http://schemas.microsoft.com/office/drawing/2014/main" id="{A449D149-1412-4548-959F-473B2B28BFAA}"/>
                  </a:ext>
                </a:extLst>
              </p14:cNvPr>
              <p14:cNvContentPartPr/>
              <p14:nvPr/>
            </p14:nvContentPartPr>
            <p14:xfrm>
              <a:off x="6691935" y="4119968"/>
              <a:ext cx="3240" cy="3240"/>
            </p14:xfrm>
          </p:contentPart>
        </mc:Choice>
        <mc:Fallback xmlns="">
          <p:pic>
            <p:nvPicPr>
              <p:cNvPr id="1135" name="Ink 1134">
                <a:extLst>
                  <a:ext uri="{FF2B5EF4-FFF2-40B4-BE49-F238E27FC236}">
                    <a16:creationId xmlns:a16="http://schemas.microsoft.com/office/drawing/2014/main" id="{A449D149-1412-4548-959F-473B2B28BFAA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682935" y="411132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136" name="Ink 1135">
                <a:extLst>
                  <a:ext uri="{FF2B5EF4-FFF2-40B4-BE49-F238E27FC236}">
                    <a16:creationId xmlns:a16="http://schemas.microsoft.com/office/drawing/2014/main" id="{4357F3D1-0EF3-CA4A-9022-9A79C5E35D86}"/>
                  </a:ext>
                </a:extLst>
              </p14:cNvPr>
              <p14:cNvContentPartPr/>
              <p14:nvPr/>
            </p14:nvContentPartPr>
            <p14:xfrm>
              <a:off x="6743415" y="4217168"/>
              <a:ext cx="6480" cy="360"/>
            </p14:xfrm>
          </p:contentPart>
        </mc:Choice>
        <mc:Fallback xmlns="">
          <p:pic>
            <p:nvPicPr>
              <p:cNvPr id="1136" name="Ink 1135">
                <a:extLst>
                  <a:ext uri="{FF2B5EF4-FFF2-40B4-BE49-F238E27FC236}">
                    <a16:creationId xmlns:a16="http://schemas.microsoft.com/office/drawing/2014/main" id="{4357F3D1-0EF3-CA4A-9022-9A79C5E35D8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34775" y="4208168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137" name="Ink 1136">
                <a:extLst>
                  <a:ext uri="{FF2B5EF4-FFF2-40B4-BE49-F238E27FC236}">
                    <a16:creationId xmlns:a16="http://schemas.microsoft.com/office/drawing/2014/main" id="{80FD0195-8FD8-B84C-A8CF-F0F2546FEC1A}"/>
                  </a:ext>
                </a:extLst>
              </p14:cNvPr>
              <p14:cNvContentPartPr/>
              <p14:nvPr/>
            </p14:nvContentPartPr>
            <p14:xfrm>
              <a:off x="6816855" y="4157768"/>
              <a:ext cx="9360" cy="3600"/>
            </p14:xfrm>
          </p:contentPart>
        </mc:Choice>
        <mc:Fallback xmlns="">
          <p:pic>
            <p:nvPicPr>
              <p:cNvPr id="1137" name="Ink 1136">
                <a:extLst>
                  <a:ext uri="{FF2B5EF4-FFF2-40B4-BE49-F238E27FC236}">
                    <a16:creationId xmlns:a16="http://schemas.microsoft.com/office/drawing/2014/main" id="{80FD0195-8FD8-B84C-A8CF-F0F2546FEC1A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807855" y="4149128"/>
                <a:ext cx="27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138" name="Ink 1137">
                <a:extLst>
                  <a:ext uri="{FF2B5EF4-FFF2-40B4-BE49-F238E27FC236}">
                    <a16:creationId xmlns:a16="http://schemas.microsoft.com/office/drawing/2014/main" id="{A09EB7E8-68E4-CD4C-AFBC-AE24869874DC}"/>
                  </a:ext>
                </a:extLst>
              </p14:cNvPr>
              <p14:cNvContentPartPr/>
              <p14:nvPr/>
            </p14:nvContentPartPr>
            <p14:xfrm>
              <a:off x="6866535" y="4157768"/>
              <a:ext cx="30240" cy="360"/>
            </p14:xfrm>
          </p:contentPart>
        </mc:Choice>
        <mc:Fallback xmlns="">
          <p:pic>
            <p:nvPicPr>
              <p:cNvPr id="1138" name="Ink 1137">
                <a:extLst>
                  <a:ext uri="{FF2B5EF4-FFF2-40B4-BE49-F238E27FC236}">
                    <a16:creationId xmlns:a16="http://schemas.microsoft.com/office/drawing/2014/main" id="{A09EB7E8-68E4-CD4C-AFBC-AE24869874DC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857535" y="4149128"/>
                <a:ext cx="47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147" name="Ink 1146">
                <a:extLst>
                  <a:ext uri="{FF2B5EF4-FFF2-40B4-BE49-F238E27FC236}">
                    <a16:creationId xmlns:a16="http://schemas.microsoft.com/office/drawing/2014/main" id="{308A9ED9-3511-3346-B8E2-499C8877A572}"/>
                  </a:ext>
                </a:extLst>
              </p14:cNvPr>
              <p14:cNvContentPartPr/>
              <p14:nvPr/>
            </p14:nvContentPartPr>
            <p14:xfrm>
              <a:off x="6416535" y="3881648"/>
              <a:ext cx="360" cy="360"/>
            </p14:xfrm>
          </p:contentPart>
        </mc:Choice>
        <mc:Fallback xmlns="">
          <p:pic>
            <p:nvPicPr>
              <p:cNvPr id="1147" name="Ink 1146">
                <a:extLst>
                  <a:ext uri="{FF2B5EF4-FFF2-40B4-BE49-F238E27FC236}">
                    <a16:creationId xmlns:a16="http://schemas.microsoft.com/office/drawing/2014/main" id="{308A9ED9-3511-3346-B8E2-499C8877A5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07535" y="3872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148" name="Ink 1147">
                <a:extLst>
                  <a:ext uri="{FF2B5EF4-FFF2-40B4-BE49-F238E27FC236}">
                    <a16:creationId xmlns:a16="http://schemas.microsoft.com/office/drawing/2014/main" id="{95B327D6-1691-B04D-9723-65596297C9C5}"/>
                  </a:ext>
                </a:extLst>
              </p14:cNvPr>
              <p14:cNvContentPartPr/>
              <p14:nvPr/>
            </p14:nvContentPartPr>
            <p14:xfrm>
              <a:off x="6463335" y="4135808"/>
              <a:ext cx="6120" cy="6120"/>
            </p14:xfrm>
          </p:contentPart>
        </mc:Choice>
        <mc:Fallback xmlns="">
          <p:pic>
            <p:nvPicPr>
              <p:cNvPr id="1148" name="Ink 1147">
                <a:extLst>
                  <a:ext uri="{FF2B5EF4-FFF2-40B4-BE49-F238E27FC236}">
                    <a16:creationId xmlns:a16="http://schemas.microsoft.com/office/drawing/2014/main" id="{95B327D6-1691-B04D-9723-65596297C9C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454335" y="4127168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149" name="Ink 1148">
                <a:extLst>
                  <a:ext uri="{FF2B5EF4-FFF2-40B4-BE49-F238E27FC236}">
                    <a16:creationId xmlns:a16="http://schemas.microsoft.com/office/drawing/2014/main" id="{91570EC2-4BAE-0347-8787-16357126A276}"/>
                  </a:ext>
                </a:extLst>
              </p14:cNvPr>
              <p14:cNvContentPartPr/>
              <p14:nvPr/>
            </p14:nvContentPartPr>
            <p14:xfrm>
              <a:off x="6582855" y="4141208"/>
              <a:ext cx="360" cy="360"/>
            </p14:xfrm>
          </p:contentPart>
        </mc:Choice>
        <mc:Fallback xmlns="">
          <p:pic>
            <p:nvPicPr>
              <p:cNvPr id="1149" name="Ink 1148">
                <a:extLst>
                  <a:ext uri="{FF2B5EF4-FFF2-40B4-BE49-F238E27FC236}">
                    <a16:creationId xmlns:a16="http://schemas.microsoft.com/office/drawing/2014/main" id="{91570EC2-4BAE-0347-8787-16357126A2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3855" y="4132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150" name="Ink 1149">
                <a:extLst>
                  <a:ext uri="{FF2B5EF4-FFF2-40B4-BE49-F238E27FC236}">
                    <a16:creationId xmlns:a16="http://schemas.microsoft.com/office/drawing/2014/main" id="{429575D9-9872-C047-B704-F638B85A78EA}"/>
                  </a:ext>
                </a:extLst>
              </p14:cNvPr>
              <p14:cNvContentPartPr/>
              <p14:nvPr/>
            </p14:nvContentPartPr>
            <p14:xfrm>
              <a:off x="6620295" y="4056248"/>
              <a:ext cx="360" cy="360"/>
            </p14:xfrm>
          </p:contentPart>
        </mc:Choice>
        <mc:Fallback xmlns="">
          <p:pic>
            <p:nvPicPr>
              <p:cNvPr id="1150" name="Ink 1149">
                <a:extLst>
                  <a:ext uri="{FF2B5EF4-FFF2-40B4-BE49-F238E27FC236}">
                    <a16:creationId xmlns:a16="http://schemas.microsoft.com/office/drawing/2014/main" id="{429575D9-9872-C047-B704-F638B85A78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1655" y="4047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151" name="Ink 1150">
                <a:extLst>
                  <a:ext uri="{FF2B5EF4-FFF2-40B4-BE49-F238E27FC236}">
                    <a16:creationId xmlns:a16="http://schemas.microsoft.com/office/drawing/2014/main" id="{ED4DCBB6-182E-064B-9EEA-8B12A7A97978}"/>
                  </a:ext>
                </a:extLst>
              </p14:cNvPr>
              <p14:cNvContentPartPr/>
              <p14:nvPr/>
            </p14:nvContentPartPr>
            <p14:xfrm>
              <a:off x="6591135" y="3924128"/>
              <a:ext cx="360" cy="360"/>
            </p14:xfrm>
          </p:contentPart>
        </mc:Choice>
        <mc:Fallback xmlns="">
          <p:pic>
            <p:nvPicPr>
              <p:cNvPr id="1151" name="Ink 1150">
                <a:extLst>
                  <a:ext uri="{FF2B5EF4-FFF2-40B4-BE49-F238E27FC236}">
                    <a16:creationId xmlns:a16="http://schemas.microsoft.com/office/drawing/2014/main" id="{ED4DCBB6-182E-064B-9EEA-8B12A7A979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2135" y="3915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152" name="Ink 1151">
                <a:extLst>
                  <a:ext uri="{FF2B5EF4-FFF2-40B4-BE49-F238E27FC236}">
                    <a16:creationId xmlns:a16="http://schemas.microsoft.com/office/drawing/2014/main" id="{00C8946D-A23C-A043-8BDC-2C2719B6A069}"/>
                  </a:ext>
                </a:extLst>
              </p14:cNvPr>
              <p14:cNvContentPartPr/>
              <p14:nvPr/>
            </p14:nvContentPartPr>
            <p14:xfrm>
              <a:off x="6541815" y="3520568"/>
              <a:ext cx="360" cy="360"/>
            </p14:xfrm>
          </p:contentPart>
        </mc:Choice>
        <mc:Fallback xmlns="">
          <p:pic>
            <p:nvPicPr>
              <p:cNvPr id="1152" name="Ink 1151">
                <a:extLst>
                  <a:ext uri="{FF2B5EF4-FFF2-40B4-BE49-F238E27FC236}">
                    <a16:creationId xmlns:a16="http://schemas.microsoft.com/office/drawing/2014/main" id="{00C8946D-A23C-A043-8BDC-2C2719B6A0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2815" y="3511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153" name="Ink 1152">
                <a:extLst>
                  <a:ext uri="{FF2B5EF4-FFF2-40B4-BE49-F238E27FC236}">
                    <a16:creationId xmlns:a16="http://schemas.microsoft.com/office/drawing/2014/main" id="{F1D9EBCF-605B-6D42-84DC-886B9F3EEEF6}"/>
                  </a:ext>
                </a:extLst>
              </p14:cNvPr>
              <p14:cNvContentPartPr/>
              <p14:nvPr/>
            </p14:nvContentPartPr>
            <p14:xfrm>
              <a:off x="6763575" y="3520568"/>
              <a:ext cx="360" cy="360"/>
            </p14:xfrm>
          </p:contentPart>
        </mc:Choice>
        <mc:Fallback xmlns="">
          <p:pic>
            <p:nvPicPr>
              <p:cNvPr id="1153" name="Ink 1152">
                <a:extLst>
                  <a:ext uri="{FF2B5EF4-FFF2-40B4-BE49-F238E27FC236}">
                    <a16:creationId xmlns:a16="http://schemas.microsoft.com/office/drawing/2014/main" id="{F1D9EBCF-605B-6D42-84DC-886B9F3EEE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4575" y="3511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155" name="Ink 1154">
                <a:extLst>
                  <a:ext uri="{FF2B5EF4-FFF2-40B4-BE49-F238E27FC236}">
                    <a16:creationId xmlns:a16="http://schemas.microsoft.com/office/drawing/2014/main" id="{EB80ADDF-2503-A54B-9865-11C418EDAFEA}"/>
                  </a:ext>
                </a:extLst>
              </p14:cNvPr>
              <p14:cNvContentPartPr/>
              <p14:nvPr/>
            </p14:nvContentPartPr>
            <p14:xfrm>
              <a:off x="7021695" y="3942848"/>
              <a:ext cx="360" cy="360"/>
            </p14:xfrm>
          </p:contentPart>
        </mc:Choice>
        <mc:Fallback xmlns="">
          <p:pic>
            <p:nvPicPr>
              <p:cNvPr id="1155" name="Ink 1154">
                <a:extLst>
                  <a:ext uri="{FF2B5EF4-FFF2-40B4-BE49-F238E27FC236}">
                    <a16:creationId xmlns:a16="http://schemas.microsoft.com/office/drawing/2014/main" id="{EB80ADDF-2503-A54B-9865-11C418EDAF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695" y="3934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156" name="Ink 1155">
                <a:extLst>
                  <a:ext uri="{FF2B5EF4-FFF2-40B4-BE49-F238E27FC236}">
                    <a16:creationId xmlns:a16="http://schemas.microsoft.com/office/drawing/2014/main" id="{C6955888-127B-8F44-A612-C03436ECA357}"/>
                  </a:ext>
                </a:extLst>
              </p14:cNvPr>
              <p14:cNvContentPartPr/>
              <p14:nvPr/>
            </p14:nvContentPartPr>
            <p14:xfrm>
              <a:off x="7021695" y="3741608"/>
              <a:ext cx="360" cy="360"/>
            </p14:xfrm>
          </p:contentPart>
        </mc:Choice>
        <mc:Fallback xmlns="">
          <p:pic>
            <p:nvPicPr>
              <p:cNvPr id="1156" name="Ink 1155">
                <a:extLst>
                  <a:ext uri="{FF2B5EF4-FFF2-40B4-BE49-F238E27FC236}">
                    <a16:creationId xmlns:a16="http://schemas.microsoft.com/office/drawing/2014/main" id="{C6955888-127B-8F44-A612-C03436ECA3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695" y="37329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157" name="Ink 1156">
                <a:extLst>
                  <a:ext uri="{FF2B5EF4-FFF2-40B4-BE49-F238E27FC236}">
                    <a16:creationId xmlns:a16="http://schemas.microsoft.com/office/drawing/2014/main" id="{7C2E7EC5-0881-9E46-A95E-738D1CCEE933}"/>
                  </a:ext>
                </a:extLst>
              </p14:cNvPr>
              <p14:cNvContentPartPr/>
              <p14:nvPr/>
            </p14:nvContentPartPr>
            <p14:xfrm>
              <a:off x="7001175" y="3824768"/>
              <a:ext cx="360" cy="360"/>
            </p14:xfrm>
          </p:contentPart>
        </mc:Choice>
        <mc:Fallback xmlns="">
          <p:pic>
            <p:nvPicPr>
              <p:cNvPr id="1157" name="Ink 1156">
                <a:extLst>
                  <a:ext uri="{FF2B5EF4-FFF2-40B4-BE49-F238E27FC236}">
                    <a16:creationId xmlns:a16="http://schemas.microsoft.com/office/drawing/2014/main" id="{7C2E7EC5-0881-9E46-A95E-738D1CCEE9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92535" y="3815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158" name="Ink 1157">
                <a:extLst>
                  <a:ext uri="{FF2B5EF4-FFF2-40B4-BE49-F238E27FC236}">
                    <a16:creationId xmlns:a16="http://schemas.microsoft.com/office/drawing/2014/main" id="{AAA3CB4E-3CCA-C54C-98E7-3CF33D649FA7}"/>
                  </a:ext>
                </a:extLst>
              </p14:cNvPr>
              <p14:cNvContentPartPr/>
              <p14:nvPr/>
            </p14:nvContentPartPr>
            <p14:xfrm>
              <a:off x="6919815" y="3997208"/>
              <a:ext cx="360" cy="3240"/>
            </p14:xfrm>
          </p:contentPart>
        </mc:Choice>
        <mc:Fallback xmlns="">
          <p:pic>
            <p:nvPicPr>
              <p:cNvPr id="1158" name="Ink 1157">
                <a:extLst>
                  <a:ext uri="{FF2B5EF4-FFF2-40B4-BE49-F238E27FC236}">
                    <a16:creationId xmlns:a16="http://schemas.microsoft.com/office/drawing/2014/main" id="{AAA3CB4E-3CCA-C54C-98E7-3CF33D649FA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10815" y="398820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159" name="Ink 1158">
                <a:extLst>
                  <a:ext uri="{FF2B5EF4-FFF2-40B4-BE49-F238E27FC236}">
                    <a16:creationId xmlns:a16="http://schemas.microsoft.com/office/drawing/2014/main" id="{3A69FAA2-B3D8-9F40-BAB3-F9932EDB332B}"/>
                  </a:ext>
                </a:extLst>
              </p14:cNvPr>
              <p14:cNvContentPartPr/>
              <p14:nvPr/>
            </p14:nvContentPartPr>
            <p14:xfrm>
              <a:off x="6901815" y="4083248"/>
              <a:ext cx="360" cy="360"/>
            </p14:xfrm>
          </p:contentPart>
        </mc:Choice>
        <mc:Fallback xmlns="">
          <p:pic>
            <p:nvPicPr>
              <p:cNvPr id="1159" name="Ink 1158">
                <a:extLst>
                  <a:ext uri="{FF2B5EF4-FFF2-40B4-BE49-F238E27FC236}">
                    <a16:creationId xmlns:a16="http://schemas.microsoft.com/office/drawing/2014/main" id="{3A69FAA2-B3D8-9F40-BAB3-F9932EDB33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2815" y="4074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162" name="Ink 1161">
                <a:extLst>
                  <a:ext uri="{FF2B5EF4-FFF2-40B4-BE49-F238E27FC236}">
                    <a16:creationId xmlns:a16="http://schemas.microsoft.com/office/drawing/2014/main" id="{6A825E82-A1B6-9441-810C-A2419136A6CC}"/>
                  </a:ext>
                </a:extLst>
              </p14:cNvPr>
              <p14:cNvContentPartPr/>
              <p14:nvPr/>
            </p14:nvContentPartPr>
            <p14:xfrm>
              <a:off x="6745935" y="4166768"/>
              <a:ext cx="360" cy="360"/>
            </p14:xfrm>
          </p:contentPart>
        </mc:Choice>
        <mc:Fallback xmlns="">
          <p:pic>
            <p:nvPicPr>
              <p:cNvPr id="1162" name="Ink 1161">
                <a:extLst>
                  <a:ext uri="{FF2B5EF4-FFF2-40B4-BE49-F238E27FC236}">
                    <a16:creationId xmlns:a16="http://schemas.microsoft.com/office/drawing/2014/main" id="{6A825E82-A1B6-9441-810C-A2419136A6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37295" y="4157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163" name="Ink 1162">
                <a:extLst>
                  <a:ext uri="{FF2B5EF4-FFF2-40B4-BE49-F238E27FC236}">
                    <a16:creationId xmlns:a16="http://schemas.microsoft.com/office/drawing/2014/main" id="{A83FE281-185B-744A-B8DD-D7B793056FA3}"/>
                  </a:ext>
                </a:extLst>
              </p14:cNvPr>
              <p14:cNvContentPartPr/>
              <p14:nvPr/>
            </p14:nvContentPartPr>
            <p14:xfrm>
              <a:off x="6498615" y="4076048"/>
              <a:ext cx="360" cy="360"/>
            </p14:xfrm>
          </p:contentPart>
        </mc:Choice>
        <mc:Fallback xmlns="">
          <p:pic>
            <p:nvPicPr>
              <p:cNvPr id="1163" name="Ink 1162">
                <a:extLst>
                  <a:ext uri="{FF2B5EF4-FFF2-40B4-BE49-F238E27FC236}">
                    <a16:creationId xmlns:a16="http://schemas.microsoft.com/office/drawing/2014/main" id="{A83FE281-185B-744A-B8DD-D7B793056F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9615" y="4067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164" name="Ink 1163">
                <a:extLst>
                  <a:ext uri="{FF2B5EF4-FFF2-40B4-BE49-F238E27FC236}">
                    <a16:creationId xmlns:a16="http://schemas.microsoft.com/office/drawing/2014/main" id="{B6DB6492-722D-D94A-879A-DC898ADCE25A}"/>
                  </a:ext>
                </a:extLst>
              </p14:cNvPr>
              <p14:cNvContentPartPr/>
              <p14:nvPr/>
            </p14:nvContentPartPr>
            <p14:xfrm>
              <a:off x="6391695" y="3988208"/>
              <a:ext cx="360" cy="360"/>
            </p14:xfrm>
          </p:contentPart>
        </mc:Choice>
        <mc:Fallback xmlns="">
          <p:pic>
            <p:nvPicPr>
              <p:cNvPr id="1164" name="Ink 1163">
                <a:extLst>
                  <a:ext uri="{FF2B5EF4-FFF2-40B4-BE49-F238E27FC236}">
                    <a16:creationId xmlns:a16="http://schemas.microsoft.com/office/drawing/2014/main" id="{B6DB6492-722D-D94A-879A-DC898ADCE2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83055" y="3979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165" name="Ink 1164">
                <a:extLst>
                  <a:ext uri="{FF2B5EF4-FFF2-40B4-BE49-F238E27FC236}">
                    <a16:creationId xmlns:a16="http://schemas.microsoft.com/office/drawing/2014/main" id="{CA316ED9-2031-6C41-B9C8-634CB25B5D66}"/>
                  </a:ext>
                </a:extLst>
              </p14:cNvPr>
              <p14:cNvContentPartPr/>
              <p14:nvPr/>
            </p14:nvContentPartPr>
            <p14:xfrm>
              <a:off x="6472335" y="3817928"/>
              <a:ext cx="3240" cy="360"/>
            </p14:xfrm>
          </p:contentPart>
        </mc:Choice>
        <mc:Fallback xmlns="">
          <p:pic>
            <p:nvPicPr>
              <p:cNvPr id="1165" name="Ink 1164">
                <a:extLst>
                  <a:ext uri="{FF2B5EF4-FFF2-40B4-BE49-F238E27FC236}">
                    <a16:creationId xmlns:a16="http://schemas.microsoft.com/office/drawing/2014/main" id="{CA316ED9-2031-6C41-B9C8-634CB25B5D6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3695" y="38092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166" name="Ink 1165">
                <a:extLst>
                  <a:ext uri="{FF2B5EF4-FFF2-40B4-BE49-F238E27FC236}">
                    <a16:creationId xmlns:a16="http://schemas.microsoft.com/office/drawing/2014/main" id="{FA98CF39-B885-484A-837D-6EA14FC9788D}"/>
                  </a:ext>
                </a:extLst>
              </p14:cNvPr>
              <p14:cNvContentPartPr/>
              <p14:nvPr/>
            </p14:nvContentPartPr>
            <p14:xfrm>
              <a:off x="6796335" y="3591488"/>
              <a:ext cx="6480" cy="360"/>
            </p14:xfrm>
          </p:contentPart>
        </mc:Choice>
        <mc:Fallback xmlns="">
          <p:pic>
            <p:nvPicPr>
              <p:cNvPr id="1166" name="Ink 1165">
                <a:extLst>
                  <a:ext uri="{FF2B5EF4-FFF2-40B4-BE49-F238E27FC236}">
                    <a16:creationId xmlns:a16="http://schemas.microsoft.com/office/drawing/2014/main" id="{FA98CF39-B885-484A-837D-6EA14FC978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87335" y="3582848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167" name="Ink 1166">
                <a:extLst>
                  <a:ext uri="{FF2B5EF4-FFF2-40B4-BE49-F238E27FC236}">
                    <a16:creationId xmlns:a16="http://schemas.microsoft.com/office/drawing/2014/main" id="{3EE90C33-F088-D349-A1E5-29593498B2C6}"/>
                  </a:ext>
                </a:extLst>
              </p14:cNvPr>
              <p14:cNvContentPartPr/>
              <p14:nvPr/>
            </p14:nvContentPartPr>
            <p14:xfrm>
              <a:off x="6834495" y="4083248"/>
              <a:ext cx="360" cy="360"/>
            </p14:xfrm>
          </p:contentPart>
        </mc:Choice>
        <mc:Fallback xmlns="">
          <p:pic>
            <p:nvPicPr>
              <p:cNvPr id="1167" name="Ink 1166">
                <a:extLst>
                  <a:ext uri="{FF2B5EF4-FFF2-40B4-BE49-F238E27FC236}">
                    <a16:creationId xmlns:a16="http://schemas.microsoft.com/office/drawing/2014/main" id="{3EE90C33-F088-D349-A1E5-29593498B2C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25495" y="4074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168" name="Ink 1167">
                <a:extLst>
                  <a:ext uri="{FF2B5EF4-FFF2-40B4-BE49-F238E27FC236}">
                    <a16:creationId xmlns:a16="http://schemas.microsoft.com/office/drawing/2014/main" id="{3F0808B3-D8E0-3346-9EAA-9C54B4D66B63}"/>
                  </a:ext>
                </a:extLst>
              </p14:cNvPr>
              <p14:cNvContentPartPr/>
              <p14:nvPr/>
            </p14:nvContentPartPr>
            <p14:xfrm>
              <a:off x="6885615" y="3636128"/>
              <a:ext cx="68040" cy="54000"/>
            </p14:xfrm>
          </p:contentPart>
        </mc:Choice>
        <mc:Fallback xmlns="">
          <p:pic>
            <p:nvPicPr>
              <p:cNvPr id="1168" name="Ink 1167">
                <a:extLst>
                  <a:ext uri="{FF2B5EF4-FFF2-40B4-BE49-F238E27FC236}">
                    <a16:creationId xmlns:a16="http://schemas.microsoft.com/office/drawing/2014/main" id="{3F0808B3-D8E0-3346-9EAA-9C54B4D66B6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6876975" y="3627488"/>
                <a:ext cx="856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169" name="Ink 1168">
                <a:extLst>
                  <a:ext uri="{FF2B5EF4-FFF2-40B4-BE49-F238E27FC236}">
                    <a16:creationId xmlns:a16="http://schemas.microsoft.com/office/drawing/2014/main" id="{5BE5A48D-60FA-414A-8680-4F6B1B4C046E}"/>
                  </a:ext>
                </a:extLst>
              </p14:cNvPr>
              <p14:cNvContentPartPr/>
              <p14:nvPr/>
            </p14:nvContentPartPr>
            <p14:xfrm>
              <a:off x="6634335" y="4178648"/>
              <a:ext cx="360" cy="360"/>
            </p14:xfrm>
          </p:contentPart>
        </mc:Choice>
        <mc:Fallback xmlns="">
          <p:pic>
            <p:nvPicPr>
              <p:cNvPr id="1169" name="Ink 1168">
                <a:extLst>
                  <a:ext uri="{FF2B5EF4-FFF2-40B4-BE49-F238E27FC236}">
                    <a16:creationId xmlns:a16="http://schemas.microsoft.com/office/drawing/2014/main" id="{5BE5A48D-60FA-414A-8680-4F6B1B4C04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5695" y="4169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170" name="Ink 1169">
                <a:extLst>
                  <a:ext uri="{FF2B5EF4-FFF2-40B4-BE49-F238E27FC236}">
                    <a16:creationId xmlns:a16="http://schemas.microsoft.com/office/drawing/2014/main" id="{276A5EA5-6C55-394E-AA0C-C342BE20D92B}"/>
                  </a:ext>
                </a:extLst>
              </p14:cNvPr>
              <p14:cNvContentPartPr/>
              <p14:nvPr/>
            </p14:nvContentPartPr>
            <p14:xfrm>
              <a:off x="6407895" y="3943928"/>
              <a:ext cx="360" cy="360"/>
            </p14:xfrm>
          </p:contentPart>
        </mc:Choice>
        <mc:Fallback xmlns="">
          <p:pic>
            <p:nvPicPr>
              <p:cNvPr id="1170" name="Ink 1169">
                <a:extLst>
                  <a:ext uri="{FF2B5EF4-FFF2-40B4-BE49-F238E27FC236}">
                    <a16:creationId xmlns:a16="http://schemas.microsoft.com/office/drawing/2014/main" id="{276A5EA5-6C55-394E-AA0C-C342BE20D9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8895" y="3935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171" name="Ink 1170">
                <a:extLst>
                  <a:ext uri="{FF2B5EF4-FFF2-40B4-BE49-F238E27FC236}">
                    <a16:creationId xmlns:a16="http://schemas.microsoft.com/office/drawing/2014/main" id="{437274F9-8603-8348-A77F-29854F8DE8D7}"/>
                  </a:ext>
                </a:extLst>
              </p14:cNvPr>
              <p14:cNvContentPartPr/>
              <p14:nvPr/>
            </p14:nvContentPartPr>
            <p14:xfrm>
              <a:off x="6374415" y="3882728"/>
              <a:ext cx="360" cy="28080"/>
            </p14:xfrm>
          </p:contentPart>
        </mc:Choice>
        <mc:Fallback xmlns="">
          <p:pic>
            <p:nvPicPr>
              <p:cNvPr id="1171" name="Ink 1170">
                <a:extLst>
                  <a:ext uri="{FF2B5EF4-FFF2-40B4-BE49-F238E27FC236}">
                    <a16:creationId xmlns:a16="http://schemas.microsoft.com/office/drawing/2014/main" id="{437274F9-8603-8348-A77F-29854F8DE8D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365415" y="3874088"/>
                <a:ext cx="1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172" name="Ink 1171">
                <a:extLst>
                  <a:ext uri="{FF2B5EF4-FFF2-40B4-BE49-F238E27FC236}">
                    <a16:creationId xmlns:a16="http://schemas.microsoft.com/office/drawing/2014/main" id="{DB5C1E94-D448-314B-8D9E-8CC20D35CAE2}"/>
                  </a:ext>
                </a:extLst>
              </p14:cNvPr>
              <p14:cNvContentPartPr/>
              <p14:nvPr/>
            </p14:nvContentPartPr>
            <p14:xfrm>
              <a:off x="6878415" y="3682208"/>
              <a:ext cx="360" cy="360"/>
            </p14:xfrm>
          </p:contentPart>
        </mc:Choice>
        <mc:Fallback xmlns="">
          <p:pic>
            <p:nvPicPr>
              <p:cNvPr id="1172" name="Ink 1171">
                <a:extLst>
                  <a:ext uri="{FF2B5EF4-FFF2-40B4-BE49-F238E27FC236}">
                    <a16:creationId xmlns:a16="http://schemas.microsoft.com/office/drawing/2014/main" id="{DB5C1E94-D448-314B-8D9E-8CC20D35CA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69415" y="3673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173" name="Ink 1172">
                <a:extLst>
                  <a:ext uri="{FF2B5EF4-FFF2-40B4-BE49-F238E27FC236}">
                    <a16:creationId xmlns:a16="http://schemas.microsoft.com/office/drawing/2014/main" id="{6294528E-A23E-A640-9624-CDE989B88490}"/>
                  </a:ext>
                </a:extLst>
              </p14:cNvPr>
              <p14:cNvContentPartPr/>
              <p14:nvPr/>
            </p14:nvContentPartPr>
            <p14:xfrm>
              <a:off x="6867255" y="3827648"/>
              <a:ext cx="360" cy="360"/>
            </p14:xfrm>
          </p:contentPart>
        </mc:Choice>
        <mc:Fallback xmlns="">
          <p:pic>
            <p:nvPicPr>
              <p:cNvPr id="1173" name="Ink 1172">
                <a:extLst>
                  <a:ext uri="{FF2B5EF4-FFF2-40B4-BE49-F238E27FC236}">
                    <a16:creationId xmlns:a16="http://schemas.microsoft.com/office/drawing/2014/main" id="{6294528E-A23E-A640-9624-CDE989B884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58255" y="3819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174" name="Ink 1173">
                <a:extLst>
                  <a:ext uri="{FF2B5EF4-FFF2-40B4-BE49-F238E27FC236}">
                    <a16:creationId xmlns:a16="http://schemas.microsoft.com/office/drawing/2014/main" id="{E6A96A2A-E70D-FC43-8905-6060938E6FEC}"/>
                  </a:ext>
                </a:extLst>
              </p14:cNvPr>
              <p14:cNvContentPartPr/>
              <p14:nvPr/>
            </p14:nvContentPartPr>
            <p14:xfrm>
              <a:off x="6848895" y="4099088"/>
              <a:ext cx="360" cy="360"/>
            </p14:xfrm>
          </p:contentPart>
        </mc:Choice>
        <mc:Fallback xmlns="">
          <p:pic>
            <p:nvPicPr>
              <p:cNvPr id="1174" name="Ink 1173">
                <a:extLst>
                  <a:ext uri="{FF2B5EF4-FFF2-40B4-BE49-F238E27FC236}">
                    <a16:creationId xmlns:a16="http://schemas.microsoft.com/office/drawing/2014/main" id="{E6A96A2A-E70D-FC43-8905-6060938E6F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9895" y="4090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175" name="Ink 1174">
                <a:extLst>
                  <a:ext uri="{FF2B5EF4-FFF2-40B4-BE49-F238E27FC236}">
                    <a16:creationId xmlns:a16="http://schemas.microsoft.com/office/drawing/2014/main" id="{4403598F-3DCD-8E49-A44D-5677B5CECEE5}"/>
                  </a:ext>
                </a:extLst>
              </p14:cNvPr>
              <p14:cNvContentPartPr/>
              <p14:nvPr/>
            </p14:nvContentPartPr>
            <p14:xfrm>
              <a:off x="6712815" y="4099088"/>
              <a:ext cx="360" cy="360"/>
            </p14:xfrm>
          </p:contentPart>
        </mc:Choice>
        <mc:Fallback xmlns="">
          <p:pic>
            <p:nvPicPr>
              <p:cNvPr id="1175" name="Ink 1174">
                <a:extLst>
                  <a:ext uri="{FF2B5EF4-FFF2-40B4-BE49-F238E27FC236}">
                    <a16:creationId xmlns:a16="http://schemas.microsoft.com/office/drawing/2014/main" id="{4403598F-3DCD-8E49-A44D-5677B5CECE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4175" y="4090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178" name="Ink 1177">
                <a:extLst>
                  <a:ext uri="{FF2B5EF4-FFF2-40B4-BE49-F238E27FC236}">
                    <a16:creationId xmlns:a16="http://schemas.microsoft.com/office/drawing/2014/main" id="{D5B7DED9-F51E-D346-8725-76C5069EA791}"/>
                  </a:ext>
                </a:extLst>
              </p14:cNvPr>
              <p14:cNvContentPartPr/>
              <p14:nvPr/>
            </p14:nvContentPartPr>
            <p14:xfrm>
              <a:off x="6581775" y="3988568"/>
              <a:ext cx="360" cy="360"/>
            </p14:xfrm>
          </p:contentPart>
        </mc:Choice>
        <mc:Fallback xmlns="">
          <p:pic>
            <p:nvPicPr>
              <p:cNvPr id="1178" name="Ink 1177">
                <a:extLst>
                  <a:ext uri="{FF2B5EF4-FFF2-40B4-BE49-F238E27FC236}">
                    <a16:creationId xmlns:a16="http://schemas.microsoft.com/office/drawing/2014/main" id="{D5B7DED9-F51E-D346-8725-76C5069EA7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3135" y="3979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179" name="Ink 1178">
                <a:extLst>
                  <a:ext uri="{FF2B5EF4-FFF2-40B4-BE49-F238E27FC236}">
                    <a16:creationId xmlns:a16="http://schemas.microsoft.com/office/drawing/2014/main" id="{3E087AF7-E517-954F-8573-AE56084C5E16}"/>
                  </a:ext>
                </a:extLst>
              </p14:cNvPr>
              <p14:cNvContentPartPr/>
              <p14:nvPr/>
            </p14:nvContentPartPr>
            <p14:xfrm>
              <a:off x="6637935" y="4096568"/>
              <a:ext cx="360" cy="2880"/>
            </p14:xfrm>
          </p:contentPart>
        </mc:Choice>
        <mc:Fallback xmlns="">
          <p:pic>
            <p:nvPicPr>
              <p:cNvPr id="1179" name="Ink 1178">
                <a:extLst>
                  <a:ext uri="{FF2B5EF4-FFF2-40B4-BE49-F238E27FC236}">
                    <a16:creationId xmlns:a16="http://schemas.microsoft.com/office/drawing/2014/main" id="{3E087AF7-E517-954F-8573-AE56084C5E16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629295" y="4088568"/>
                <a:ext cx="18000" cy="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180" name="Ink 1179">
                <a:extLst>
                  <a:ext uri="{FF2B5EF4-FFF2-40B4-BE49-F238E27FC236}">
                    <a16:creationId xmlns:a16="http://schemas.microsoft.com/office/drawing/2014/main" id="{01738D92-B036-6B40-959F-3FE9107E9213}"/>
                  </a:ext>
                </a:extLst>
              </p14:cNvPr>
              <p14:cNvContentPartPr/>
              <p14:nvPr/>
            </p14:nvContentPartPr>
            <p14:xfrm>
              <a:off x="6425175" y="3900008"/>
              <a:ext cx="360" cy="360"/>
            </p14:xfrm>
          </p:contentPart>
        </mc:Choice>
        <mc:Fallback xmlns="">
          <p:pic>
            <p:nvPicPr>
              <p:cNvPr id="1180" name="Ink 1179">
                <a:extLst>
                  <a:ext uri="{FF2B5EF4-FFF2-40B4-BE49-F238E27FC236}">
                    <a16:creationId xmlns:a16="http://schemas.microsoft.com/office/drawing/2014/main" id="{01738D92-B036-6B40-959F-3FE9107E92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16175" y="3891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181" name="Ink 1180">
                <a:extLst>
                  <a:ext uri="{FF2B5EF4-FFF2-40B4-BE49-F238E27FC236}">
                    <a16:creationId xmlns:a16="http://schemas.microsoft.com/office/drawing/2014/main" id="{D3A48C0E-267D-184D-9B28-0AF63871E2AD}"/>
                  </a:ext>
                </a:extLst>
              </p14:cNvPr>
              <p14:cNvContentPartPr/>
              <p14:nvPr/>
            </p14:nvContentPartPr>
            <p14:xfrm>
              <a:off x="6553695" y="3660248"/>
              <a:ext cx="360" cy="3240"/>
            </p14:xfrm>
          </p:contentPart>
        </mc:Choice>
        <mc:Fallback xmlns="">
          <p:pic>
            <p:nvPicPr>
              <p:cNvPr id="1181" name="Ink 1180">
                <a:extLst>
                  <a:ext uri="{FF2B5EF4-FFF2-40B4-BE49-F238E27FC236}">
                    <a16:creationId xmlns:a16="http://schemas.microsoft.com/office/drawing/2014/main" id="{D3A48C0E-267D-184D-9B28-0AF63871E2A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44695" y="36512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185" name="Ink 1184">
                <a:extLst>
                  <a:ext uri="{FF2B5EF4-FFF2-40B4-BE49-F238E27FC236}">
                    <a16:creationId xmlns:a16="http://schemas.microsoft.com/office/drawing/2014/main" id="{10A23386-280F-7046-A8E5-F32ABEEC3197}"/>
                  </a:ext>
                </a:extLst>
              </p14:cNvPr>
              <p14:cNvContentPartPr/>
              <p14:nvPr/>
            </p14:nvContentPartPr>
            <p14:xfrm>
              <a:off x="6972375" y="3819368"/>
              <a:ext cx="3240" cy="360"/>
            </p14:xfrm>
          </p:contentPart>
        </mc:Choice>
        <mc:Fallback xmlns="">
          <p:pic>
            <p:nvPicPr>
              <p:cNvPr id="1185" name="Ink 1184">
                <a:extLst>
                  <a:ext uri="{FF2B5EF4-FFF2-40B4-BE49-F238E27FC236}">
                    <a16:creationId xmlns:a16="http://schemas.microsoft.com/office/drawing/2014/main" id="{10A23386-280F-7046-A8E5-F32ABEEC319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963375" y="381072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186" name="Ink 1185">
                <a:extLst>
                  <a:ext uri="{FF2B5EF4-FFF2-40B4-BE49-F238E27FC236}">
                    <a16:creationId xmlns:a16="http://schemas.microsoft.com/office/drawing/2014/main" id="{68385DAD-3367-624C-9ED0-1F7E6D513D13}"/>
                  </a:ext>
                </a:extLst>
              </p14:cNvPr>
              <p14:cNvContentPartPr/>
              <p14:nvPr/>
            </p14:nvContentPartPr>
            <p14:xfrm>
              <a:off x="6974895" y="4042928"/>
              <a:ext cx="360" cy="360"/>
            </p14:xfrm>
          </p:contentPart>
        </mc:Choice>
        <mc:Fallback xmlns="">
          <p:pic>
            <p:nvPicPr>
              <p:cNvPr id="1186" name="Ink 1185">
                <a:extLst>
                  <a:ext uri="{FF2B5EF4-FFF2-40B4-BE49-F238E27FC236}">
                    <a16:creationId xmlns:a16="http://schemas.microsoft.com/office/drawing/2014/main" id="{68385DAD-3367-624C-9ED0-1F7E6D513D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6255" y="4033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187" name="Ink 1186">
                <a:extLst>
                  <a:ext uri="{FF2B5EF4-FFF2-40B4-BE49-F238E27FC236}">
                    <a16:creationId xmlns:a16="http://schemas.microsoft.com/office/drawing/2014/main" id="{D92E8826-48EE-8540-AFEA-8B7C293177E4}"/>
                  </a:ext>
                </a:extLst>
              </p14:cNvPr>
              <p14:cNvContentPartPr/>
              <p14:nvPr/>
            </p14:nvContentPartPr>
            <p14:xfrm>
              <a:off x="6855735" y="3790568"/>
              <a:ext cx="360" cy="360"/>
            </p14:xfrm>
          </p:contentPart>
        </mc:Choice>
        <mc:Fallback xmlns="">
          <p:pic>
            <p:nvPicPr>
              <p:cNvPr id="1187" name="Ink 1186">
                <a:extLst>
                  <a:ext uri="{FF2B5EF4-FFF2-40B4-BE49-F238E27FC236}">
                    <a16:creationId xmlns:a16="http://schemas.microsoft.com/office/drawing/2014/main" id="{D92E8826-48EE-8540-AFEA-8B7C293177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46735" y="3781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188" name="Ink 1187">
                <a:extLst>
                  <a:ext uri="{FF2B5EF4-FFF2-40B4-BE49-F238E27FC236}">
                    <a16:creationId xmlns:a16="http://schemas.microsoft.com/office/drawing/2014/main" id="{1C09E4C9-F938-7643-BE2C-6AACE398D2D7}"/>
                  </a:ext>
                </a:extLst>
              </p14:cNvPr>
              <p14:cNvContentPartPr/>
              <p14:nvPr/>
            </p14:nvContentPartPr>
            <p14:xfrm>
              <a:off x="6839895" y="3639008"/>
              <a:ext cx="3240" cy="360"/>
            </p14:xfrm>
          </p:contentPart>
        </mc:Choice>
        <mc:Fallback xmlns="">
          <p:pic>
            <p:nvPicPr>
              <p:cNvPr id="1188" name="Ink 1187">
                <a:extLst>
                  <a:ext uri="{FF2B5EF4-FFF2-40B4-BE49-F238E27FC236}">
                    <a16:creationId xmlns:a16="http://schemas.microsoft.com/office/drawing/2014/main" id="{1C09E4C9-F938-7643-BE2C-6AACE398D2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30895" y="36303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189" name="Ink 1188">
                <a:extLst>
                  <a:ext uri="{FF2B5EF4-FFF2-40B4-BE49-F238E27FC236}">
                    <a16:creationId xmlns:a16="http://schemas.microsoft.com/office/drawing/2014/main" id="{568ADA85-CE62-0E40-9653-A4C886F40B72}"/>
                  </a:ext>
                </a:extLst>
              </p14:cNvPr>
              <p14:cNvContentPartPr/>
              <p14:nvPr/>
            </p14:nvContentPartPr>
            <p14:xfrm>
              <a:off x="6729735" y="3610568"/>
              <a:ext cx="23040" cy="360"/>
            </p14:xfrm>
          </p:contentPart>
        </mc:Choice>
        <mc:Fallback xmlns="">
          <p:pic>
            <p:nvPicPr>
              <p:cNvPr id="1189" name="Ink 1188">
                <a:extLst>
                  <a:ext uri="{FF2B5EF4-FFF2-40B4-BE49-F238E27FC236}">
                    <a16:creationId xmlns:a16="http://schemas.microsoft.com/office/drawing/2014/main" id="{568ADA85-CE62-0E40-9653-A4C886F40B72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721095" y="3601568"/>
                <a:ext cx="4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190" name="Ink 1189">
                <a:extLst>
                  <a:ext uri="{FF2B5EF4-FFF2-40B4-BE49-F238E27FC236}">
                    <a16:creationId xmlns:a16="http://schemas.microsoft.com/office/drawing/2014/main" id="{BED8C345-9007-D347-93B0-D17707659B26}"/>
                  </a:ext>
                </a:extLst>
              </p14:cNvPr>
              <p14:cNvContentPartPr/>
              <p14:nvPr/>
            </p14:nvContentPartPr>
            <p14:xfrm>
              <a:off x="6969495" y="3898208"/>
              <a:ext cx="360" cy="360"/>
            </p14:xfrm>
          </p:contentPart>
        </mc:Choice>
        <mc:Fallback xmlns="">
          <p:pic>
            <p:nvPicPr>
              <p:cNvPr id="1190" name="Ink 1189">
                <a:extLst>
                  <a:ext uri="{FF2B5EF4-FFF2-40B4-BE49-F238E27FC236}">
                    <a16:creationId xmlns:a16="http://schemas.microsoft.com/office/drawing/2014/main" id="{BED8C345-9007-D347-93B0-D17707659B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0855" y="3889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191" name="Ink 1190">
                <a:extLst>
                  <a:ext uri="{FF2B5EF4-FFF2-40B4-BE49-F238E27FC236}">
                    <a16:creationId xmlns:a16="http://schemas.microsoft.com/office/drawing/2014/main" id="{985D2541-0791-A744-AC99-2005D0D903DD}"/>
                  </a:ext>
                </a:extLst>
              </p14:cNvPr>
              <p14:cNvContentPartPr/>
              <p14:nvPr/>
            </p14:nvContentPartPr>
            <p14:xfrm>
              <a:off x="6865815" y="3738368"/>
              <a:ext cx="360" cy="360"/>
            </p14:xfrm>
          </p:contentPart>
        </mc:Choice>
        <mc:Fallback xmlns="">
          <p:pic>
            <p:nvPicPr>
              <p:cNvPr id="1191" name="Ink 1190">
                <a:extLst>
                  <a:ext uri="{FF2B5EF4-FFF2-40B4-BE49-F238E27FC236}">
                    <a16:creationId xmlns:a16="http://schemas.microsoft.com/office/drawing/2014/main" id="{985D2541-0791-A744-AC99-2005D0D903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57175" y="3729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192" name="Ink 1191">
                <a:extLst>
                  <a:ext uri="{FF2B5EF4-FFF2-40B4-BE49-F238E27FC236}">
                    <a16:creationId xmlns:a16="http://schemas.microsoft.com/office/drawing/2014/main" id="{A091F129-997C-1541-A5D7-D22D9C76B54B}"/>
                  </a:ext>
                </a:extLst>
              </p14:cNvPr>
              <p14:cNvContentPartPr/>
              <p14:nvPr/>
            </p14:nvContentPartPr>
            <p14:xfrm>
              <a:off x="6778335" y="3691928"/>
              <a:ext cx="360" cy="360"/>
            </p14:xfrm>
          </p:contentPart>
        </mc:Choice>
        <mc:Fallback xmlns="">
          <p:pic>
            <p:nvPicPr>
              <p:cNvPr id="1192" name="Ink 1191">
                <a:extLst>
                  <a:ext uri="{FF2B5EF4-FFF2-40B4-BE49-F238E27FC236}">
                    <a16:creationId xmlns:a16="http://schemas.microsoft.com/office/drawing/2014/main" id="{A091F129-997C-1541-A5D7-D22D9C76B5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69335" y="3682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193" name="Ink 1192">
                <a:extLst>
                  <a:ext uri="{FF2B5EF4-FFF2-40B4-BE49-F238E27FC236}">
                    <a16:creationId xmlns:a16="http://schemas.microsoft.com/office/drawing/2014/main" id="{5381C3F3-D0C1-9D44-8110-565672132ED4}"/>
                  </a:ext>
                </a:extLst>
              </p14:cNvPr>
              <p14:cNvContentPartPr/>
              <p14:nvPr/>
            </p14:nvContentPartPr>
            <p14:xfrm>
              <a:off x="6905775" y="3548648"/>
              <a:ext cx="360" cy="360"/>
            </p14:xfrm>
          </p:contentPart>
        </mc:Choice>
        <mc:Fallback xmlns="">
          <p:pic>
            <p:nvPicPr>
              <p:cNvPr id="1193" name="Ink 1192">
                <a:extLst>
                  <a:ext uri="{FF2B5EF4-FFF2-40B4-BE49-F238E27FC236}">
                    <a16:creationId xmlns:a16="http://schemas.microsoft.com/office/drawing/2014/main" id="{5381C3F3-D0C1-9D44-8110-565672132E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6775" y="3540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194" name="Ink 1193">
                <a:extLst>
                  <a:ext uri="{FF2B5EF4-FFF2-40B4-BE49-F238E27FC236}">
                    <a16:creationId xmlns:a16="http://schemas.microsoft.com/office/drawing/2014/main" id="{1FD8A3F0-00EC-AA4A-BD01-3493F37AFAD4}"/>
                  </a:ext>
                </a:extLst>
              </p14:cNvPr>
              <p14:cNvContentPartPr/>
              <p14:nvPr/>
            </p14:nvContentPartPr>
            <p14:xfrm>
              <a:off x="6578895" y="3490328"/>
              <a:ext cx="3240" cy="360"/>
            </p14:xfrm>
          </p:contentPart>
        </mc:Choice>
        <mc:Fallback xmlns="">
          <p:pic>
            <p:nvPicPr>
              <p:cNvPr id="1194" name="Ink 1193">
                <a:extLst>
                  <a:ext uri="{FF2B5EF4-FFF2-40B4-BE49-F238E27FC236}">
                    <a16:creationId xmlns:a16="http://schemas.microsoft.com/office/drawing/2014/main" id="{1FD8A3F0-00EC-AA4A-BD01-3493F37AFAD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70255" y="34816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195" name="Ink 1194">
                <a:extLst>
                  <a:ext uri="{FF2B5EF4-FFF2-40B4-BE49-F238E27FC236}">
                    <a16:creationId xmlns:a16="http://schemas.microsoft.com/office/drawing/2014/main" id="{31319BD0-9579-B44F-824E-6531E9568A1F}"/>
                  </a:ext>
                </a:extLst>
              </p14:cNvPr>
              <p14:cNvContentPartPr/>
              <p14:nvPr/>
            </p14:nvContentPartPr>
            <p14:xfrm>
              <a:off x="6360015" y="3614528"/>
              <a:ext cx="360" cy="360"/>
            </p14:xfrm>
          </p:contentPart>
        </mc:Choice>
        <mc:Fallback xmlns="">
          <p:pic>
            <p:nvPicPr>
              <p:cNvPr id="1195" name="Ink 1194">
                <a:extLst>
                  <a:ext uri="{FF2B5EF4-FFF2-40B4-BE49-F238E27FC236}">
                    <a16:creationId xmlns:a16="http://schemas.microsoft.com/office/drawing/2014/main" id="{31319BD0-9579-B44F-824E-6531E9568A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51375" y="3605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196" name="Ink 1195">
                <a:extLst>
                  <a:ext uri="{FF2B5EF4-FFF2-40B4-BE49-F238E27FC236}">
                    <a16:creationId xmlns:a16="http://schemas.microsoft.com/office/drawing/2014/main" id="{B7804977-AC02-7140-9661-C69841DC9CDF}"/>
                  </a:ext>
                </a:extLst>
              </p14:cNvPr>
              <p14:cNvContentPartPr/>
              <p14:nvPr/>
            </p14:nvContentPartPr>
            <p14:xfrm>
              <a:off x="6325815" y="4008008"/>
              <a:ext cx="360" cy="360"/>
            </p14:xfrm>
          </p:contentPart>
        </mc:Choice>
        <mc:Fallback xmlns="">
          <p:pic>
            <p:nvPicPr>
              <p:cNvPr id="1196" name="Ink 1195">
                <a:extLst>
                  <a:ext uri="{FF2B5EF4-FFF2-40B4-BE49-F238E27FC236}">
                    <a16:creationId xmlns:a16="http://schemas.microsoft.com/office/drawing/2014/main" id="{B7804977-AC02-7140-9661-C69841DC9C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17175" y="3999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197" name="Ink 1196">
                <a:extLst>
                  <a:ext uri="{FF2B5EF4-FFF2-40B4-BE49-F238E27FC236}">
                    <a16:creationId xmlns:a16="http://schemas.microsoft.com/office/drawing/2014/main" id="{BD69CB69-353F-DE43-9827-25FA312F66B4}"/>
                  </a:ext>
                </a:extLst>
              </p14:cNvPr>
              <p14:cNvContentPartPr/>
              <p14:nvPr/>
            </p14:nvContentPartPr>
            <p14:xfrm>
              <a:off x="6508335" y="4220408"/>
              <a:ext cx="360" cy="360"/>
            </p14:xfrm>
          </p:contentPart>
        </mc:Choice>
        <mc:Fallback xmlns="">
          <p:pic>
            <p:nvPicPr>
              <p:cNvPr id="1197" name="Ink 1196">
                <a:extLst>
                  <a:ext uri="{FF2B5EF4-FFF2-40B4-BE49-F238E27FC236}">
                    <a16:creationId xmlns:a16="http://schemas.microsoft.com/office/drawing/2014/main" id="{BD69CB69-353F-DE43-9827-25FA312F66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9695" y="421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198" name="Ink 1197">
                <a:extLst>
                  <a:ext uri="{FF2B5EF4-FFF2-40B4-BE49-F238E27FC236}">
                    <a16:creationId xmlns:a16="http://schemas.microsoft.com/office/drawing/2014/main" id="{4C0EFE9D-13C7-D34E-953E-7AFBD795234E}"/>
                  </a:ext>
                </a:extLst>
              </p14:cNvPr>
              <p14:cNvContentPartPr/>
              <p14:nvPr/>
            </p14:nvContentPartPr>
            <p14:xfrm>
              <a:off x="6420855" y="4105568"/>
              <a:ext cx="360" cy="360"/>
            </p14:xfrm>
          </p:contentPart>
        </mc:Choice>
        <mc:Fallback xmlns="">
          <p:pic>
            <p:nvPicPr>
              <p:cNvPr id="1198" name="Ink 1197">
                <a:extLst>
                  <a:ext uri="{FF2B5EF4-FFF2-40B4-BE49-F238E27FC236}">
                    <a16:creationId xmlns:a16="http://schemas.microsoft.com/office/drawing/2014/main" id="{4C0EFE9D-13C7-D34E-953E-7AFBD79523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12215" y="4096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199" name="Ink 1198">
                <a:extLst>
                  <a:ext uri="{FF2B5EF4-FFF2-40B4-BE49-F238E27FC236}">
                    <a16:creationId xmlns:a16="http://schemas.microsoft.com/office/drawing/2014/main" id="{82097E0C-FF3E-7442-8236-630004C36576}"/>
                  </a:ext>
                </a:extLst>
              </p14:cNvPr>
              <p14:cNvContentPartPr/>
              <p14:nvPr/>
            </p14:nvContentPartPr>
            <p14:xfrm>
              <a:off x="6263535" y="3869408"/>
              <a:ext cx="3240" cy="3240"/>
            </p14:xfrm>
          </p:contentPart>
        </mc:Choice>
        <mc:Fallback xmlns="">
          <p:pic>
            <p:nvPicPr>
              <p:cNvPr id="1199" name="Ink 1198">
                <a:extLst>
                  <a:ext uri="{FF2B5EF4-FFF2-40B4-BE49-F238E27FC236}">
                    <a16:creationId xmlns:a16="http://schemas.microsoft.com/office/drawing/2014/main" id="{82097E0C-FF3E-7442-8236-630004C36576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254895" y="386076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200" name="Ink 1199">
                <a:extLst>
                  <a:ext uri="{FF2B5EF4-FFF2-40B4-BE49-F238E27FC236}">
                    <a16:creationId xmlns:a16="http://schemas.microsoft.com/office/drawing/2014/main" id="{05976FFE-4E2A-0D41-B77D-DCAE6037C4C7}"/>
                  </a:ext>
                </a:extLst>
              </p14:cNvPr>
              <p14:cNvContentPartPr/>
              <p14:nvPr/>
            </p14:nvContentPartPr>
            <p14:xfrm>
              <a:off x="6897495" y="4270448"/>
              <a:ext cx="360" cy="360"/>
            </p14:xfrm>
          </p:contentPart>
        </mc:Choice>
        <mc:Fallback xmlns="">
          <p:pic>
            <p:nvPicPr>
              <p:cNvPr id="1200" name="Ink 1199">
                <a:extLst>
                  <a:ext uri="{FF2B5EF4-FFF2-40B4-BE49-F238E27FC236}">
                    <a16:creationId xmlns:a16="http://schemas.microsoft.com/office/drawing/2014/main" id="{05976FFE-4E2A-0D41-B77D-DCAE6037C4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8855" y="4261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201" name="Ink 1200">
                <a:extLst>
                  <a:ext uri="{FF2B5EF4-FFF2-40B4-BE49-F238E27FC236}">
                    <a16:creationId xmlns:a16="http://schemas.microsoft.com/office/drawing/2014/main" id="{CAE10ACA-E361-084F-9BDE-366A16CA748B}"/>
                  </a:ext>
                </a:extLst>
              </p14:cNvPr>
              <p14:cNvContentPartPr/>
              <p14:nvPr/>
            </p14:nvContentPartPr>
            <p14:xfrm>
              <a:off x="7034655" y="4099808"/>
              <a:ext cx="360" cy="360"/>
            </p14:xfrm>
          </p:contentPart>
        </mc:Choice>
        <mc:Fallback xmlns="">
          <p:pic>
            <p:nvPicPr>
              <p:cNvPr id="1201" name="Ink 1200">
                <a:extLst>
                  <a:ext uri="{FF2B5EF4-FFF2-40B4-BE49-F238E27FC236}">
                    <a16:creationId xmlns:a16="http://schemas.microsoft.com/office/drawing/2014/main" id="{CAE10ACA-E361-084F-9BDE-366A16CA74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25655" y="4091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202" name="Ink 1201">
                <a:extLst>
                  <a:ext uri="{FF2B5EF4-FFF2-40B4-BE49-F238E27FC236}">
                    <a16:creationId xmlns:a16="http://schemas.microsoft.com/office/drawing/2014/main" id="{F4824D68-951D-1041-B5F8-D6D43058E3D5}"/>
                  </a:ext>
                </a:extLst>
              </p14:cNvPr>
              <p14:cNvContentPartPr/>
              <p14:nvPr/>
            </p14:nvContentPartPr>
            <p14:xfrm>
              <a:off x="7101615" y="3935288"/>
              <a:ext cx="360" cy="360"/>
            </p14:xfrm>
          </p:contentPart>
        </mc:Choice>
        <mc:Fallback xmlns="">
          <p:pic>
            <p:nvPicPr>
              <p:cNvPr id="1202" name="Ink 1201">
                <a:extLst>
                  <a:ext uri="{FF2B5EF4-FFF2-40B4-BE49-F238E27FC236}">
                    <a16:creationId xmlns:a16="http://schemas.microsoft.com/office/drawing/2014/main" id="{F4824D68-951D-1041-B5F8-D6D43058E3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92975" y="3926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203" name="Ink 1202">
                <a:extLst>
                  <a:ext uri="{FF2B5EF4-FFF2-40B4-BE49-F238E27FC236}">
                    <a16:creationId xmlns:a16="http://schemas.microsoft.com/office/drawing/2014/main" id="{8C967A5F-F1FF-F743-B215-74C7F62EA303}"/>
                  </a:ext>
                </a:extLst>
              </p14:cNvPr>
              <p14:cNvContentPartPr/>
              <p14:nvPr/>
            </p14:nvContentPartPr>
            <p14:xfrm>
              <a:off x="6605535" y="3699848"/>
              <a:ext cx="360" cy="360"/>
            </p14:xfrm>
          </p:contentPart>
        </mc:Choice>
        <mc:Fallback xmlns="">
          <p:pic>
            <p:nvPicPr>
              <p:cNvPr id="1203" name="Ink 1202">
                <a:extLst>
                  <a:ext uri="{FF2B5EF4-FFF2-40B4-BE49-F238E27FC236}">
                    <a16:creationId xmlns:a16="http://schemas.microsoft.com/office/drawing/2014/main" id="{8C967A5F-F1FF-F743-B215-74C7F62EA3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6535" y="3691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1204" name="Ink 1203">
                <a:extLst>
                  <a:ext uri="{FF2B5EF4-FFF2-40B4-BE49-F238E27FC236}">
                    <a16:creationId xmlns:a16="http://schemas.microsoft.com/office/drawing/2014/main" id="{1B66966B-CC45-0D42-97C5-5CE8917C0F26}"/>
                  </a:ext>
                </a:extLst>
              </p14:cNvPr>
              <p14:cNvContentPartPr/>
              <p14:nvPr/>
            </p14:nvContentPartPr>
            <p14:xfrm>
              <a:off x="6532455" y="3798488"/>
              <a:ext cx="360" cy="360"/>
            </p14:xfrm>
          </p:contentPart>
        </mc:Choice>
        <mc:Fallback xmlns="">
          <p:pic>
            <p:nvPicPr>
              <p:cNvPr id="1204" name="Ink 1203">
                <a:extLst>
                  <a:ext uri="{FF2B5EF4-FFF2-40B4-BE49-F238E27FC236}">
                    <a16:creationId xmlns:a16="http://schemas.microsoft.com/office/drawing/2014/main" id="{1B66966B-CC45-0D42-97C5-5CE8917C0F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23455" y="3789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205" name="Ink 1204">
                <a:extLst>
                  <a:ext uri="{FF2B5EF4-FFF2-40B4-BE49-F238E27FC236}">
                    <a16:creationId xmlns:a16="http://schemas.microsoft.com/office/drawing/2014/main" id="{546E409A-9A28-9947-984C-4DAD823E6522}"/>
                  </a:ext>
                </a:extLst>
              </p14:cNvPr>
              <p14:cNvContentPartPr/>
              <p14:nvPr/>
            </p14:nvContentPartPr>
            <p14:xfrm>
              <a:off x="6467295" y="3915488"/>
              <a:ext cx="360" cy="360"/>
            </p14:xfrm>
          </p:contentPart>
        </mc:Choice>
        <mc:Fallback xmlns="">
          <p:pic>
            <p:nvPicPr>
              <p:cNvPr id="1205" name="Ink 1204">
                <a:extLst>
                  <a:ext uri="{FF2B5EF4-FFF2-40B4-BE49-F238E27FC236}">
                    <a16:creationId xmlns:a16="http://schemas.microsoft.com/office/drawing/2014/main" id="{546E409A-9A28-9947-984C-4DAD823E65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8295" y="3906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1206" name="Ink 1205">
                <a:extLst>
                  <a:ext uri="{FF2B5EF4-FFF2-40B4-BE49-F238E27FC236}">
                    <a16:creationId xmlns:a16="http://schemas.microsoft.com/office/drawing/2014/main" id="{829E4E7D-9131-9142-97F5-ED9CD74D86C3}"/>
                  </a:ext>
                </a:extLst>
              </p14:cNvPr>
              <p14:cNvContentPartPr/>
              <p14:nvPr/>
            </p14:nvContentPartPr>
            <p14:xfrm>
              <a:off x="6495735" y="4118888"/>
              <a:ext cx="360" cy="360"/>
            </p14:xfrm>
          </p:contentPart>
        </mc:Choice>
        <mc:Fallback xmlns="">
          <p:pic>
            <p:nvPicPr>
              <p:cNvPr id="1206" name="Ink 1205">
                <a:extLst>
                  <a:ext uri="{FF2B5EF4-FFF2-40B4-BE49-F238E27FC236}">
                    <a16:creationId xmlns:a16="http://schemas.microsoft.com/office/drawing/2014/main" id="{829E4E7D-9131-9142-97F5-ED9CD74D86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6735" y="4110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207" name="Ink 1206">
                <a:extLst>
                  <a:ext uri="{FF2B5EF4-FFF2-40B4-BE49-F238E27FC236}">
                    <a16:creationId xmlns:a16="http://schemas.microsoft.com/office/drawing/2014/main" id="{D7E6D8C4-434E-0443-933A-B656AB6FE5CC}"/>
                  </a:ext>
                </a:extLst>
              </p14:cNvPr>
              <p14:cNvContentPartPr/>
              <p14:nvPr/>
            </p14:nvContentPartPr>
            <p14:xfrm>
              <a:off x="6653055" y="4268288"/>
              <a:ext cx="360" cy="360"/>
            </p14:xfrm>
          </p:contentPart>
        </mc:Choice>
        <mc:Fallback xmlns="">
          <p:pic>
            <p:nvPicPr>
              <p:cNvPr id="1207" name="Ink 1206">
                <a:extLst>
                  <a:ext uri="{FF2B5EF4-FFF2-40B4-BE49-F238E27FC236}">
                    <a16:creationId xmlns:a16="http://schemas.microsoft.com/office/drawing/2014/main" id="{D7E6D8C4-434E-0443-933A-B656AB6FE5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4055" y="4259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1208" name="Ink 1207">
                <a:extLst>
                  <a:ext uri="{FF2B5EF4-FFF2-40B4-BE49-F238E27FC236}">
                    <a16:creationId xmlns:a16="http://schemas.microsoft.com/office/drawing/2014/main" id="{AF974086-EF5F-094F-8383-3895545F08E1}"/>
                  </a:ext>
                </a:extLst>
              </p14:cNvPr>
              <p14:cNvContentPartPr/>
              <p14:nvPr/>
            </p14:nvContentPartPr>
            <p14:xfrm>
              <a:off x="6842415" y="4092248"/>
              <a:ext cx="360" cy="360"/>
            </p14:xfrm>
          </p:contentPart>
        </mc:Choice>
        <mc:Fallback xmlns="">
          <p:pic>
            <p:nvPicPr>
              <p:cNvPr id="1208" name="Ink 1207">
                <a:extLst>
                  <a:ext uri="{FF2B5EF4-FFF2-40B4-BE49-F238E27FC236}">
                    <a16:creationId xmlns:a16="http://schemas.microsoft.com/office/drawing/2014/main" id="{AF974086-EF5F-094F-8383-3895545F08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3415" y="4083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210" name="Ink 1209">
                <a:extLst>
                  <a:ext uri="{FF2B5EF4-FFF2-40B4-BE49-F238E27FC236}">
                    <a16:creationId xmlns:a16="http://schemas.microsoft.com/office/drawing/2014/main" id="{56B6D779-FE3C-AE47-A050-97CA3A80546B}"/>
                  </a:ext>
                </a:extLst>
              </p14:cNvPr>
              <p14:cNvContentPartPr/>
              <p14:nvPr/>
            </p14:nvContentPartPr>
            <p14:xfrm>
              <a:off x="6918735" y="3811448"/>
              <a:ext cx="360" cy="6480"/>
            </p14:xfrm>
          </p:contentPart>
        </mc:Choice>
        <mc:Fallback xmlns="">
          <p:pic>
            <p:nvPicPr>
              <p:cNvPr id="1210" name="Ink 1209">
                <a:extLst>
                  <a:ext uri="{FF2B5EF4-FFF2-40B4-BE49-F238E27FC236}">
                    <a16:creationId xmlns:a16="http://schemas.microsoft.com/office/drawing/2014/main" id="{56B6D779-FE3C-AE47-A050-97CA3A80546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10095" y="3802808"/>
                <a:ext cx="18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1212" name="Ink 1211">
                <a:extLst>
                  <a:ext uri="{FF2B5EF4-FFF2-40B4-BE49-F238E27FC236}">
                    <a16:creationId xmlns:a16="http://schemas.microsoft.com/office/drawing/2014/main" id="{1881D821-39B9-F14C-B5A7-2635DBB260AC}"/>
                  </a:ext>
                </a:extLst>
              </p14:cNvPr>
              <p14:cNvContentPartPr/>
              <p14:nvPr/>
            </p14:nvContentPartPr>
            <p14:xfrm>
              <a:off x="6730815" y="4014128"/>
              <a:ext cx="360" cy="360"/>
            </p14:xfrm>
          </p:contentPart>
        </mc:Choice>
        <mc:Fallback xmlns="">
          <p:pic>
            <p:nvPicPr>
              <p:cNvPr id="1212" name="Ink 1211">
                <a:extLst>
                  <a:ext uri="{FF2B5EF4-FFF2-40B4-BE49-F238E27FC236}">
                    <a16:creationId xmlns:a16="http://schemas.microsoft.com/office/drawing/2014/main" id="{1881D821-39B9-F14C-B5A7-2635DBB260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2175" y="4005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213" name="Ink 1212">
                <a:extLst>
                  <a:ext uri="{FF2B5EF4-FFF2-40B4-BE49-F238E27FC236}">
                    <a16:creationId xmlns:a16="http://schemas.microsoft.com/office/drawing/2014/main" id="{B21F88B7-CAF6-0244-A6D4-F018CFA07F1B}"/>
                  </a:ext>
                </a:extLst>
              </p14:cNvPr>
              <p14:cNvContentPartPr/>
              <p14:nvPr/>
            </p14:nvContentPartPr>
            <p14:xfrm>
              <a:off x="6804615" y="4014128"/>
              <a:ext cx="38160" cy="6120"/>
            </p14:xfrm>
          </p:contentPart>
        </mc:Choice>
        <mc:Fallback xmlns="">
          <p:pic>
            <p:nvPicPr>
              <p:cNvPr id="1213" name="Ink 1212">
                <a:extLst>
                  <a:ext uri="{FF2B5EF4-FFF2-40B4-BE49-F238E27FC236}">
                    <a16:creationId xmlns:a16="http://schemas.microsoft.com/office/drawing/2014/main" id="{B21F88B7-CAF6-0244-A6D4-F018CFA07F1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795893" y="4005128"/>
                <a:ext cx="55968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214" name="Ink 1213">
                <a:extLst>
                  <a:ext uri="{FF2B5EF4-FFF2-40B4-BE49-F238E27FC236}">
                    <a16:creationId xmlns:a16="http://schemas.microsoft.com/office/drawing/2014/main" id="{76F3D213-395A-AF4B-8FC8-C09C1C8F770E}"/>
                  </a:ext>
                </a:extLst>
              </p14:cNvPr>
              <p14:cNvContentPartPr/>
              <p14:nvPr/>
            </p14:nvContentPartPr>
            <p14:xfrm>
              <a:off x="6426615" y="4119968"/>
              <a:ext cx="360" cy="3240"/>
            </p14:xfrm>
          </p:contentPart>
        </mc:Choice>
        <mc:Fallback xmlns="">
          <p:pic>
            <p:nvPicPr>
              <p:cNvPr id="1214" name="Ink 1213">
                <a:extLst>
                  <a:ext uri="{FF2B5EF4-FFF2-40B4-BE49-F238E27FC236}">
                    <a16:creationId xmlns:a16="http://schemas.microsoft.com/office/drawing/2014/main" id="{76F3D213-395A-AF4B-8FC8-C09C1C8F770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17615" y="411132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215" name="Ink 1214">
                <a:extLst>
                  <a:ext uri="{FF2B5EF4-FFF2-40B4-BE49-F238E27FC236}">
                    <a16:creationId xmlns:a16="http://schemas.microsoft.com/office/drawing/2014/main" id="{DA67001F-C428-CF40-A8A6-876CE785836E}"/>
                  </a:ext>
                </a:extLst>
              </p14:cNvPr>
              <p14:cNvContentPartPr/>
              <p14:nvPr/>
            </p14:nvContentPartPr>
            <p14:xfrm>
              <a:off x="6318975" y="4025648"/>
              <a:ext cx="3240" cy="3240"/>
            </p14:xfrm>
          </p:contentPart>
        </mc:Choice>
        <mc:Fallback xmlns="">
          <p:pic>
            <p:nvPicPr>
              <p:cNvPr id="1215" name="Ink 1214">
                <a:extLst>
                  <a:ext uri="{FF2B5EF4-FFF2-40B4-BE49-F238E27FC236}">
                    <a16:creationId xmlns:a16="http://schemas.microsoft.com/office/drawing/2014/main" id="{DA67001F-C428-CF40-A8A6-876CE785836E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309975" y="401664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216" name="Ink 1215">
                <a:extLst>
                  <a:ext uri="{FF2B5EF4-FFF2-40B4-BE49-F238E27FC236}">
                    <a16:creationId xmlns:a16="http://schemas.microsoft.com/office/drawing/2014/main" id="{8EFC0CBC-CF16-9643-AC07-F322B6D51F9C}"/>
                  </a:ext>
                </a:extLst>
              </p14:cNvPr>
              <p14:cNvContentPartPr/>
              <p14:nvPr/>
            </p14:nvContentPartPr>
            <p14:xfrm>
              <a:off x="6481335" y="3546488"/>
              <a:ext cx="360" cy="360"/>
            </p14:xfrm>
          </p:contentPart>
        </mc:Choice>
        <mc:Fallback xmlns="">
          <p:pic>
            <p:nvPicPr>
              <p:cNvPr id="1216" name="Ink 1215">
                <a:extLst>
                  <a:ext uri="{FF2B5EF4-FFF2-40B4-BE49-F238E27FC236}">
                    <a16:creationId xmlns:a16="http://schemas.microsoft.com/office/drawing/2014/main" id="{8EFC0CBC-CF16-9643-AC07-F322B6D51F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2695" y="3537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217" name="Ink 1216">
                <a:extLst>
                  <a:ext uri="{FF2B5EF4-FFF2-40B4-BE49-F238E27FC236}">
                    <a16:creationId xmlns:a16="http://schemas.microsoft.com/office/drawing/2014/main" id="{EBBFFB6F-7164-8346-B9A9-0BE8311F8E8F}"/>
                  </a:ext>
                </a:extLst>
              </p14:cNvPr>
              <p14:cNvContentPartPr/>
              <p14:nvPr/>
            </p14:nvContentPartPr>
            <p14:xfrm>
              <a:off x="7875615" y="3857888"/>
              <a:ext cx="360" cy="360"/>
            </p14:xfrm>
          </p:contentPart>
        </mc:Choice>
        <mc:Fallback xmlns="">
          <p:pic>
            <p:nvPicPr>
              <p:cNvPr id="1217" name="Ink 1216">
                <a:extLst>
                  <a:ext uri="{FF2B5EF4-FFF2-40B4-BE49-F238E27FC236}">
                    <a16:creationId xmlns:a16="http://schemas.microsoft.com/office/drawing/2014/main" id="{EBBFFB6F-7164-8346-B9A9-0BE8311F8E8F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839975" y="38218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218" name="Ink 1217">
                <a:extLst>
                  <a:ext uri="{FF2B5EF4-FFF2-40B4-BE49-F238E27FC236}">
                    <a16:creationId xmlns:a16="http://schemas.microsoft.com/office/drawing/2014/main" id="{629B5AFE-A0A1-D845-91E1-CA01405B6567}"/>
                  </a:ext>
                </a:extLst>
              </p14:cNvPr>
              <p14:cNvContentPartPr/>
              <p14:nvPr/>
            </p14:nvContentPartPr>
            <p14:xfrm>
              <a:off x="7949775" y="3763208"/>
              <a:ext cx="144720" cy="360"/>
            </p14:xfrm>
          </p:contentPart>
        </mc:Choice>
        <mc:Fallback xmlns="">
          <p:pic>
            <p:nvPicPr>
              <p:cNvPr id="1218" name="Ink 1217">
                <a:extLst>
                  <a:ext uri="{FF2B5EF4-FFF2-40B4-BE49-F238E27FC236}">
                    <a16:creationId xmlns:a16="http://schemas.microsoft.com/office/drawing/2014/main" id="{629B5AFE-A0A1-D845-91E1-CA01405B6567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941135" y="3754208"/>
                <a:ext cx="162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221" name="Ink 1220">
                <a:extLst>
                  <a:ext uri="{FF2B5EF4-FFF2-40B4-BE49-F238E27FC236}">
                    <a16:creationId xmlns:a16="http://schemas.microsoft.com/office/drawing/2014/main" id="{9EE11AE7-AFD9-9B48-96AB-D73707E321D1}"/>
                  </a:ext>
                </a:extLst>
              </p14:cNvPr>
              <p14:cNvContentPartPr/>
              <p14:nvPr/>
            </p14:nvContentPartPr>
            <p14:xfrm>
              <a:off x="7026375" y="3347768"/>
              <a:ext cx="131400" cy="123840"/>
            </p14:xfrm>
          </p:contentPart>
        </mc:Choice>
        <mc:Fallback xmlns="">
          <p:pic>
            <p:nvPicPr>
              <p:cNvPr id="1221" name="Ink 1220">
                <a:extLst>
                  <a:ext uri="{FF2B5EF4-FFF2-40B4-BE49-F238E27FC236}">
                    <a16:creationId xmlns:a16="http://schemas.microsoft.com/office/drawing/2014/main" id="{9EE11AE7-AFD9-9B48-96AB-D73707E321D1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7017375" y="3338768"/>
                <a:ext cx="1490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224" name="Ink 1223">
                <a:extLst>
                  <a:ext uri="{FF2B5EF4-FFF2-40B4-BE49-F238E27FC236}">
                    <a16:creationId xmlns:a16="http://schemas.microsoft.com/office/drawing/2014/main" id="{45852B0F-2080-8B44-A4D3-D94217D1855D}"/>
                  </a:ext>
                </a:extLst>
              </p14:cNvPr>
              <p14:cNvContentPartPr/>
              <p14:nvPr/>
            </p14:nvContentPartPr>
            <p14:xfrm>
              <a:off x="7471335" y="3801368"/>
              <a:ext cx="111600" cy="134640"/>
            </p14:xfrm>
          </p:contentPart>
        </mc:Choice>
        <mc:Fallback xmlns="">
          <p:pic>
            <p:nvPicPr>
              <p:cNvPr id="1224" name="Ink 1223">
                <a:extLst>
                  <a:ext uri="{FF2B5EF4-FFF2-40B4-BE49-F238E27FC236}">
                    <a16:creationId xmlns:a16="http://schemas.microsoft.com/office/drawing/2014/main" id="{45852B0F-2080-8B44-A4D3-D94217D1855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7462335" y="3792368"/>
                <a:ext cx="129240" cy="152280"/>
              </a:xfrm>
              <a:prstGeom prst="rect">
                <a:avLst/>
              </a:prstGeom>
            </p:spPr>
          </p:pic>
        </mc:Fallback>
      </mc:AlternateContent>
      <p:sp>
        <p:nvSpPr>
          <p:cNvPr id="1226" name="TextBox 1225">
            <a:extLst>
              <a:ext uri="{FF2B5EF4-FFF2-40B4-BE49-F238E27FC236}">
                <a16:creationId xmlns:a16="http://schemas.microsoft.com/office/drawing/2014/main" id="{BABEA588-7F1E-104E-80AD-BAFE4D10F392}"/>
              </a:ext>
            </a:extLst>
          </p:cNvPr>
          <p:cNvSpPr txBox="1"/>
          <p:nvPr/>
        </p:nvSpPr>
        <p:spPr>
          <a:xfrm>
            <a:off x="6172200" y="2802218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cation</a:t>
            </a:r>
          </a:p>
        </p:txBody>
      </p:sp>
      <p:sp>
        <p:nvSpPr>
          <p:cNvPr id="1227" name="TextBox 1226">
            <a:extLst>
              <a:ext uri="{FF2B5EF4-FFF2-40B4-BE49-F238E27FC236}">
                <a16:creationId xmlns:a16="http://schemas.microsoft.com/office/drawing/2014/main" id="{834744F6-6303-4344-8B67-19E48CF46ABB}"/>
              </a:ext>
            </a:extLst>
          </p:cNvPr>
          <p:cNvSpPr txBox="1"/>
          <p:nvPr/>
        </p:nvSpPr>
        <p:spPr>
          <a:xfrm>
            <a:off x="7391400" y="278527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4">
            <p14:nvContentPartPr>
              <p14:cNvPr id="1228" name="Ink 1227">
                <a:extLst>
                  <a:ext uri="{FF2B5EF4-FFF2-40B4-BE49-F238E27FC236}">
                    <a16:creationId xmlns:a16="http://schemas.microsoft.com/office/drawing/2014/main" id="{D108C4CA-2864-4F4B-A540-81B4EEB9A34C}"/>
                  </a:ext>
                </a:extLst>
              </p14:cNvPr>
              <p14:cNvContentPartPr/>
              <p14:nvPr/>
            </p14:nvContentPartPr>
            <p14:xfrm>
              <a:off x="1837335" y="4153088"/>
              <a:ext cx="44640" cy="279720"/>
            </p14:xfrm>
          </p:contentPart>
        </mc:Choice>
        <mc:Fallback xmlns="">
          <p:pic>
            <p:nvPicPr>
              <p:cNvPr id="1228" name="Ink 1227">
                <a:extLst>
                  <a:ext uri="{FF2B5EF4-FFF2-40B4-BE49-F238E27FC236}">
                    <a16:creationId xmlns:a16="http://schemas.microsoft.com/office/drawing/2014/main" id="{D108C4CA-2864-4F4B-A540-81B4EEB9A34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819335" y="4135088"/>
                <a:ext cx="802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6">
            <p14:nvContentPartPr>
              <p14:cNvPr id="1230" name="Ink 1229">
                <a:extLst>
                  <a:ext uri="{FF2B5EF4-FFF2-40B4-BE49-F238E27FC236}">
                    <a16:creationId xmlns:a16="http://schemas.microsoft.com/office/drawing/2014/main" id="{5597302E-4B5C-EA47-8F22-0BBD86BC9847}"/>
                  </a:ext>
                </a:extLst>
              </p14:cNvPr>
              <p14:cNvContentPartPr/>
              <p14:nvPr/>
            </p14:nvContentPartPr>
            <p14:xfrm>
              <a:off x="1542855" y="4141208"/>
              <a:ext cx="326160" cy="261000"/>
            </p14:xfrm>
          </p:contentPart>
        </mc:Choice>
        <mc:Fallback xmlns="">
          <p:pic>
            <p:nvPicPr>
              <p:cNvPr id="1230" name="Ink 1229">
                <a:extLst>
                  <a:ext uri="{FF2B5EF4-FFF2-40B4-BE49-F238E27FC236}">
                    <a16:creationId xmlns:a16="http://schemas.microsoft.com/office/drawing/2014/main" id="{5597302E-4B5C-EA47-8F22-0BBD86BC9847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525215" y="4123568"/>
                <a:ext cx="361800" cy="296640"/>
              </a:xfrm>
              <a:prstGeom prst="rect">
                <a:avLst/>
              </a:prstGeom>
            </p:spPr>
          </p:pic>
        </mc:Fallback>
      </mc:AlternateContent>
      <p:sp>
        <p:nvSpPr>
          <p:cNvPr id="1231" name="Rectangle 2">
            <a:extLst>
              <a:ext uri="{FF2B5EF4-FFF2-40B4-BE49-F238E27FC236}">
                <a16:creationId xmlns:a16="http://schemas.microsoft.com/office/drawing/2014/main" id="{71CA41BF-FB35-944F-A83D-D119756B22D1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10830"/>
            <a:ext cx="7024687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Ionization Energy</a:t>
            </a:r>
          </a:p>
        </p:txBody>
      </p:sp>
    </p:spTree>
    <p:extLst>
      <p:ext uri="{BB962C8B-B14F-4D97-AF65-F5344CB8AC3E}">
        <p14:creationId xmlns:p14="http://schemas.microsoft.com/office/powerpoint/2010/main" val="11430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  <p:bldP spid="1226" grpId="0"/>
      <p:bldP spid="1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E58F601-5371-B246-91BD-0008C82AA1A3}"/>
                  </a:ext>
                </a:extLst>
              </p14:cNvPr>
              <p14:cNvContentPartPr/>
              <p14:nvPr/>
            </p14:nvContentPartPr>
            <p14:xfrm>
              <a:off x="2880278" y="3855008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E58F601-5371-B246-91BD-0008C82AA1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4638" y="38190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1511EB2-AAE2-D644-AFEA-7A74C685FAB3}"/>
                  </a:ext>
                </a:extLst>
              </p14:cNvPr>
              <p14:cNvContentPartPr/>
              <p14:nvPr/>
            </p14:nvContentPartPr>
            <p14:xfrm>
              <a:off x="2553758" y="3846008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1511EB2-AAE2-D644-AFEA-7A74C685FA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6118" y="373836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1DEF40D-23F5-5E4B-91A1-5974CB89EBD9}"/>
                  </a:ext>
                </a:extLst>
              </p14:cNvPr>
              <p14:cNvContentPartPr/>
              <p14:nvPr/>
            </p14:nvContentPartPr>
            <p14:xfrm>
              <a:off x="2311838" y="3869048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1DEF40D-23F5-5E4B-91A1-5974CB89EB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4198" y="3761408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08689D-CC8E-5F4E-B956-08E524A53A5B}"/>
                  </a:ext>
                </a:extLst>
              </p14:cNvPr>
              <p14:cNvContentPartPr/>
              <p14:nvPr/>
            </p14:nvContentPartPr>
            <p14:xfrm>
              <a:off x="2302838" y="3631448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08689D-CC8E-5F4E-B956-08E524A53A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4198" y="3622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F64AB83-0120-5648-893F-233AFC011359}"/>
                  </a:ext>
                </a:extLst>
              </p14:cNvPr>
              <p14:cNvContentPartPr/>
              <p14:nvPr/>
            </p14:nvContentPartPr>
            <p14:xfrm>
              <a:off x="2647358" y="3442448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F64AB83-0120-5648-893F-233AFC0113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8718" y="3433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50FD81-82C5-CA46-A3E0-24060BA2540B}"/>
                  </a:ext>
                </a:extLst>
              </p14:cNvPr>
              <p14:cNvContentPartPr/>
              <p14:nvPr/>
            </p14:nvContentPartPr>
            <p14:xfrm>
              <a:off x="2647358" y="3936368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50FD81-82C5-CA46-A3E0-24060BA254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8718" y="392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626A37C-ED79-8441-A38F-578E7678173D}"/>
                  </a:ext>
                </a:extLst>
              </p14:cNvPr>
              <p14:cNvContentPartPr/>
              <p14:nvPr/>
            </p14:nvContentPartPr>
            <p14:xfrm>
              <a:off x="2124998" y="4087568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626A37C-ED79-8441-A38F-578E767817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5998" y="4078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78385B2-EF3B-C145-A967-1312427E6755}"/>
                  </a:ext>
                </a:extLst>
              </p14:cNvPr>
              <p14:cNvContentPartPr/>
              <p14:nvPr/>
            </p14:nvContentPartPr>
            <p14:xfrm>
              <a:off x="2392838" y="3782288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78385B2-EF3B-C145-A967-1312427E67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3838" y="3773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38B0A13-0290-9440-B73B-0C0E8972F193}"/>
                  </a:ext>
                </a:extLst>
              </p14:cNvPr>
              <p14:cNvContentPartPr/>
              <p14:nvPr/>
            </p14:nvContentPartPr>
            <p14:xfrm>
              <a:off x="2987918" y="3484568"/>
              <a:ext cx="3240" cy="64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38B0A13-0290-9440-B73B-0C0E8972F19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8918" y="3475928"/>
                <a:ext cx="20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5601D6B-C644-B048-A29E-B86E45B362C2}"/>
                  </a:ext>
                </a:extLst>
              </p14:cNvPr>
              <p14:cNvContentPartPr/>
              <p14:nvPr/>
            </p14:nvContentPartPr>
            <p14:xfrm>
              <a:off x="2935358" y="3198008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5601D6B-C644-B048-A29E-B86E45B362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26358" y="3189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5992992-2D1C-6B41-B347-7DA2697FD3C0}"/>
                  </a:ext>
                </a:extLst>
              </p14:cNvPr>
              <p14:cNvContentPartPr/>
              <p14:nvPr/>
            </p14:nvContentPartPr>
            <p14:xfrm>
              <a:off x="2427038" y="3189008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5992992-2D1C-6B41-B347-7DA2697FD3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8038" y="3180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BABD094-F044-8349-B0D8-B925059BDECF}"/>
                  </a:ext>
                </a:extLst>
              </p14:cNvPr>
              <p14:cNvContentPartPr/>
              <p14:nvPr/>
            </p14:nvContentPartPr>
            <p14:xfrm>
              <a:off x="2078918" y="3341648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BABD094-F044-8349-B0D8-B925059BDE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0278" y="3333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40F4B5A-136C-1348-9C32-45BBC5EFACC9}"/>
                  </a:ext>
                </a:extLst>
              </p14:cNvPr>
              <p14:cNvContentPartPr/>
              <p14:nvPr/>
            </p14:nvContentPartPr>
            <p14:xfrm>
              <a:off x="2016638" y="3968768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40F4B5A-136C-1348-9C32-45BBC5EFAC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07998" y="3959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D5F2B4A-6796-7449-8524-30A0C2051A63}"/>
                  </a:ext>
                </a:extLst>
              </p14:cNvPr>
              <p14:cNvContentPartPr/>
              <p14:nvPr/>
            </p14:nvContentPartPr>
            <p14:xfrm>
              <a:off x="2245238" y="4471328"/>
              <a:ext cx="3240" cy="3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D5F2B4A-6796-7449-8524-30A0C2051A6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36598" y="446268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3332A5A-2930-D641-B1C7-7ADE9471E23E}"/>
                  </a:ext>
                </a:extLst>
              </p14:cNvPr>
              <p14:cNvContentPartPr/>
              <p14:nvPr/>
            </p14:nvContentPartPr>
            <p14:xfrm>
              <a:off x="2594798" y="4465928"/>
              <a:ext cx="1224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3332A5A-2930-D641-B1C7-7ADE9471E2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86158" y="4456928"/>
                <a:ext cx="29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B3B15FA-9E8D-3946-84A4-A185687E7B32}"/>
                  </a:ext>
                </a:extLst>
              </p14:cNvPr>
              <p14:cNvContentPartPr/>
              <p14:nvPr/>
            </p14:nvContentPartPr>
            <p14:xfrm>
              <a:off x="2995118" y="4153088"/>
              <a:ext cx="360" cy="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B3B15FA-9E8D-3946-84A4-A185687E7B3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86478" y="41440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1CAAC87-870A-3048-84FC-83BF753A8405}"/>
                  </a:ext>
                </a:extLst>
              </p14:cNvPr>
              <p14:cNvContentPartPr/>
              <p14:nvPr/>
            </p14:nvContentPartPr>
            <p14:xfrm>
              <a:off x="2612798" y="4130768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1CAAC87-870A-3048-84FC-83BF753A84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4158" y="412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8420376-BA56-EA47-95E6-1BB05F21E3FC}"/>
                  </a:ext>
                </a:extLst>
              </p14:cNvPr>
              <p14:cNvContentPartPr/>
              <p14:nvPr/>
            </p14:nvContentPartPr>
            <p14:xfrm>
              <a:off x="2499038" y="4156688"/>
              <a:ext cx="360" cy="3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8420376-BA56-EA47-95E6-1BB05F21E3F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90398" y="41480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78F89FF-5DCD-F040-B1D3-FB43C633A686}"/>
                  </a:ext>
                </a:extLst>
              </p14:cNvPr>
              <p14:cNvContentPartPr/>
              <p14:nvPr/>
            </p14:nvContentPartPr>
            <p14:xfrm>
              <a:off x="2951558" y="4463048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78F89FF-5DCD-F040-B1D3-FB43C633A6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2558" y="4454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FEAC5FC-6AC9-514E-A778-BA559BE93A14}"/>
                  </a:ext>
                </a:extLst>
              </p14:cNvPr>
              <p14:cNvContentPartPr/>
              <p14:nvPr/>
            </p14:nvContentPartPr>
            <p14:xfrm>
              <a:off x="3234518" y="4010528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FEAC5FC-6AC9-514E-A778-BA559BE93A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5518" y="4001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FD61B6E-683B-7641-8C44-047F603933CF}"/>
                  </a:ext>
                </a:extLst>
              </p14:cNvPr>
              <p14:cNvContentPartPr/>
              <p14:nvPr/>
            </p14:nvContentPartPr>
            <p14:xfrm>
              <a:off x="3208598" y="3817568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FD61B6E-683B-7641-8C44-047F603933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9598" y="3808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27D2ECD-9EB9-4F4B-837E-B8BCD789D052}"/>
                  </a:ext>
                </a:extLst>
              </p14:cNvPr>
              <p14:cNvContentPartPr/>
              <p14:nvPr/>
            </p14:nvContentPartPr>
            <p14:xfrm>
              <a:off x="3003758" y="3661688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27D2ECD-9EB9-4F4B-837E-B8BCD789D0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5118" y="3652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8015D6-9DC4-B042-B759-B2E6E69631A1}"/>
                  </a:ext>
                </a:extLst>
              </p14:cNvPr>
              <p14:cNvContentPartPr/>
              <p14:nvPr/>
            </p14:nvContentPartPr>
            <p14:xfrm>
              <a:off x="2830958" y="3590768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8015D6-9DC4-B042-B759-B2E6E69631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1958" y="358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1E49A28-60E4-D64C-9A30-649AEE048A22}"/>
                  </a:ext>
                </a:extLst>
              </p14:cNvPr>
              <p14:cNvContentPartPr/>
              <p14:nvPr/>
            </p14:nvContentPartPr>
            <p14:xfrm>
              <a:off x="2830958" y="3232568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1E49A28-60E4-D64C-9A30-649AEE048A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1958" y="3223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CC1982D-CCFC-6D46-A54A-FABB46DAA2C0}"/>
                  </a:ext>
                </a:extLst>
              </p14:cNvPr>
              <p14:cNvContentPartPr/>
              <p14:nvPr/>
            </p14:nvContentPartPr>
            <p14:xfrm>
              <a:off x="3309758" y="3477728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CC1982D-CCFC-6D46-A54A-FABB46DAA2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1118" y="3468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76F50C4-9289-6F48-BFD3-D228B554FDC7}"/>
                  </a:ext>
                </a:extLst>
              </p14:cNvPr>
              <p14:cNvContentPartPr/>
              <p14:nvPr/>
            </p14:nvContentPartPr>
            <p14:xfrm>
              <a:off x="3588398" y="3748088"/>
              <a:ext cx="360" cy="3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76F50C4-9289-6F48-BFD3-D228B554FDC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79758" y="37394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9C8913-455F-0E4D-9E7B-7C59B5374714}"/>
                  </a:ext>
                </a:extLst>
              </p14:cNvPr>
              <p14:cNvContentPartPr/>
              <p14:nvPr/>
            </p14:nvContentPartPr>
            <p14:xfrm>
              <a:off x="3500198" y="4116728"/>
              <a:ext cx="324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9C8913-455F-0E4D-9E7B-7C59B53747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91558" y="41080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EFCC9D2-3BF1-5240-94D6-655197F0AC72}"/>
                  </a:ext>
                </a:extLst>
              </p14:cNvPr>
              <p14:cNvContentPartPr/>
              <p14:nvPr/>
            </p14:nvContentPartPr>
            <p14:xfrm>
              <a:off x="3423158" y="3864008"/>
              <a:ext cx="360" cy="51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EFCC9D2-3BF1-5240-94D6-655197F0AC7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414158" y="3855368"/>
                <a:ext cx="180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A9B06E6-8230-0843-A5E5-522390288C5D}"/>
                  </a:ext>
                </a:extLst>
              </p14:cNvPr>
              <p14:cNvContentPartPr/>
              <p14:nvPr/>
            </p14:nvContentPartPr>
            <p14:xfrm>
              <a:off x="3321638" y="4603448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A9B06E6-8230-0843-A5E5-522390288C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2638" y="4594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2293ABA-697D-014E-8188-B522F97C431C}"/>
                  </a:ext>
                </a:extLst>
              </p14:cNvPr>
              <p14:cNvContentPartPr/>
              <p14:nvPr/>
            </p14:nvContentPartPr>
            <p14:xfrm>
              <a:off x="2676518" y="4663208"/>
              <a:ext cx="324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2293ABA-697D-014E-8188-B522F97C431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67878" y="46545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4F863BE-F429-B949-9108-B467ADC3B7B0}"/>
                  </a:ext>
                </a:extLst>
              </p14:cNvPr>
              <p14:cNvContentPartPr/>
              <p14:nvPr/>
            </p14:nvContentPartPr>
            <p14:xfrm>
              <a:off x="2119958" y="4420928"/>
              <a:ext cx="3600" cy="1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4F863BE-F429-B949-9108-B467ADC3B7B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11318" y="4411928"/>
                <a:ext cx="21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7B10862-95E6-6B46-8DEB-9D0E841C92F8}"/>
                  </a:ext>
                </a:extLst>
              </p14:cNvPr>
              <p14:cNvContentPartPr/>
              <p14:nvPr/>
            </p14:nvContentPartPr>
            <p14:xfrm>
              <a:off x="2097998" y="4077488"/>
              <a:ext cx="360" cy="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7B10862-95E6-6B46-8DEB-9D0E841C92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8998" y="4068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D5FEF1C-1907-9645-950A-0AB8ED5B0764}"/>
                  </a:ext>
                </a:extLst>
              </p14:cNvPr>
              <p14:cNvContentPartPr/>
              <p14:nvPr/>
            </p14:nvContentPartPr>
            <p14:xfrm>
              <a:off x="3309758" y="3356768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D5FEF1C-1907-9645-950A-0AB8ED5B076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01118" y="3348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E3581FA-EFC9-F04C-AA12-3F93AE536170}"/>
                  </a:ext>
                </a:extLst>
              </p14:cNvPr>
              <p14:cNvContentPartPr/>
              <p14:nvPr/>
            </p14:nvContentPartPr>
            <p14:xfrm>
              <a:off x="2713238" y="3115928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E3581FA-EFC9-F04C-AA12-3F93AE5361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4598" y="3107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79BF285-2423-1249-8215-B7F9DB9029D9}"/>
                  </a:ext>
                </a:extLst>
              </p14:cNvPr>
              <p14:cNvContentPartPr/>
              <p14:nvPr/>
            </p14:nvContentPartPr>
            <p14:xfrm>
              <a:off x="3150638" y="3146888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79BF285-2423-1249-8215-B7F9DB9029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1638" y="3138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BE9466E-02C6-F545-BDB4-C8F789724754}"/>
                  </a:ext>
                </a:extLst>
              </p14:cNvPr>
              <p14:cNvContentPartPr/>
              <p14:nvPr/>
            </p14:nvContentPartPr>
            <p14:xfrm>
              <a:off x="3395438" y="3209168"/>
              <a:ext cx="324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BE9466E-02C6-F545-BDB4-C8F78972475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86438" y="32001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11C93BF-ED0E-0742-996E-A89C049C1D07}"/>
                  </a:ext>
                </a:extLst>
              </p14:cNvPr>
              <p14:cNvContentPartPr/>
              <p14:nvPr/>
            </p14:nvContentPartPr>
            <p14:xfrm>
              <a:off x="3527918" y="3393128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11C93BF-ED0E-0742-996E-A89C049C1D0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9278" y="3384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9352900-DE49-8845-9E06-8CAD6CC1EC71}"/>
                  </a:ext>
                </a:extLst>
              </p14:cNvPr>
              <p14:cNvContentPartPr/>
              <p14:nvPr/>
            </p14:nvContentPartPr>
            <p14:xfrm>
              <a:off x="3527918" y="3610568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9352900-DE49-8845-9E06-8CAD6CC1EC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9278" y="3601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B235BEE-452A-1E46-87D5-36C08178457F}"/>
                  </a:ext>
                </a:extLst>
              </p14:cNvPr>
              <p14:cNvContentPartPr/>
              <p14:nvPr/>
            </p14:nvContentPartPr>
            <p14:xfrm>
              <a:off x="2380958" y="3433808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B235BEE-452A-1E46-87D5-36C0817845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72318" y="3425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A955AEB-1E56-EF42-B1AA-423C12D388F3}"/>
                  </a:ext>
                </a:extLst>
              </p14:cNvPr>
              <p14:cNvContentPartPr/>
              <p14:nvPr/>
            </p14:nvContentPartPr>
            <p14:xfrm>
              <a:off x="2172518" y="3554048"/>
              <a:ext cx="6480" cy="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A955AEB-1E56-EF42-B1AA-423C12D388F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63878" y="3545408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8671B8D-EBD0-514C-858B-FA7D090944A6}"/>
                  </a:ext>
                </a:extLst>
              </p14:cNvPr>
              <p14:cNvContentPartPr/>
              <p14:nvPr/>
            </p14:nvContentPartPr>
            <p14:xfrm>
              <a:off x="2104478" y="3710648"/>
              <a:ext cx="360" cy="8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8671B8D-EBD0-514C-858B-FA7D090944A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95838" y="3702008"/>
                <a:ext cx="180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2BF165C-C930-444A-8C43-2EE850A1E14E}"/>
                  </a:ext>
                </a:extLst>
              </p14:cNvPr>
              <p14:cNvContentPartPr/>
              <p14:nvPr/>
            </p14:nvContentPartPr>
            <p14:xfrm>
              <a:off x="2217878" y="3924488"/>
              <a:ext cx="324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2BF165C-C930-444A-8C43-2EE850A1E14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09238" y="39158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D337139-A510-CD40-9284-2C1E2DE10540}"/>
                  </a:ext>
                </a:extLst>
              </p14:cNvPr>
              <p14:cNvContentPartPr/>
              <p14:nvPr/>
            </p14:nvContentPartPr>
            <p14:xfrm>
              <a:off x="2412998" y="4171448"/>
              <a:ext cx="3240" cy="64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D337139-A510-CD40-9284-2C1E2DE1054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404358" y="4162808"/>
                <a:ext cx="20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EE8938B-2262-B14F-8D58-003C8D69DA1B}"/>
                  </a:ext>
                </a:extLst>
              </p14:cNvPr>
              <p14:cNvContentPartPr/>
              <p14:nvPr/>
            </p14:nvContentPartPr>
            <p14:xfrm>
              <a:off x="2416238" y="4177568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EE8938B-2262-B14F-8D58-003C8D69DA1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7238" y="4168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15CF3B5-1ECD-D847-8A2A-0B0106CA5C93}"/>
                  </a:ext>
                </a:extLst>
              </p14:cNvPr>
              <p14:cNvContentPartPr/>
              <p14:nvPr/>
            </p14:nvContentPartPr>
            <p14:xfrm>
              <a:off x="2786678" y="4301768"/>
              <a:ext cx="324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15CF3B5-1ECD-D847-8A2A-0B0106CA5C9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8038" y="42927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7AC854A-E86B-2142-91C9-24ACBDF54C14}"/>
                  </a:ext>
                </a:extLst>
              </p14:cNvPr>
              <p14:cNvContentPartPr/>
              <p14:nvPr/>
            </p14:nvContentPartPr>
            <p14:xfrm>
              <a:off x="2954438" y="4301768"/>
              <a:ext cx="5112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7AC854A-E86B-2142-91C9-24ACBDF54C1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45438" y="4292768"/>
                <a:ext cx="68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79F3753-9EC0-C242-8F26-51AA90805041}"/>
                  </a:ext>
                </a:extLst>
              </p14:cNvPr>
              <p14:cNvContentPartPr/>
              <p14:nvPr/>
            </p14:nvContentPartPr>
            <p14:xfrm>
              <a:off x="3057758" y="4301768"/>
              <a:ext cx="57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79F3753-9EC0-C242-8F26-51AA9080504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49118" y="4292768"/>
                <a:ext cx="23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585E0F1-6656-D64E-B289-6B632A03F8D7}"/>
                  </a:ext>
                </a:extLst>
              </p14:cNvPr>
              <p14:cNvContentPartPr/>
              <p14:nvPr/>
            </p14:nvContentPartPr>
            <p14:xfrm>
              <a:off x="3563198" y="3608768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585E0F1-6656-D64E-B289-6B632A03F8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4558" y="3599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3D8342A-E841-6F49-96BF-0B9990A625A6}"/>
                  </a:ext>
                </a:extLst>
              </p14:cNvPr>
              <p14:cNvContentPartPr/>
              <p14:nvPr/>
            </p14:nvContentPartPr>
            <p14:xfrm>
              <a:off x="3540158" y="3577808"/>
              <a:ext cx="3600" cy="6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3D8342A-E841-6F49-96BF-0B9990A625A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31158" y="3568808"/>
                <a:ext cx="21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45198BC-30CF-C742-BBDD-94F042500DB5}"/>
                  </a:ext>
                </a:extLst>
              </p14:cNvPr>
              <p14:cNvContentPartPr/>
              <p14:nvPr/>
            </p14:nvContentPartPr>
            <p14:xfrm>
              <a:off x="2896478" y="3389528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45198BC-30CF-C742-BBDD-94F042500D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7838" y="3380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A93011F-8730-D944-A307-BB04D8B16AA2}"/>
                  </a:ext>
                </a:extLst>
              </p14:cNvPr>
              <p14:cNvContentPartPr/>
              <p14:nvPr/>
            </p14:nvContentPartPr>
            <p14:xfrm>
              <a:off x="2580038" y="3397088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A93011F-8730-D944-A307-BB04D8B16A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1038" y="3388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74BA3F3-0E0B-7440-A595-530BB7B65887}"/>
                  </a:ext>
                </a:extLst>
              </p14:cNvPr>
              <p14:cNvContentPartPr/>
              <p14:nvPr/>
            </p14:nvContentPartPr>
            <p14:xfrm>
              <a:off x="2544038" y="3596528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74BA3F3-0E0B-7440-A595-530BB7B658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5038" y="3587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B80B60C-0F1F-014A-B97B-A5BBC20093B0}"/>
                  </a:ext>
                </a:extLst>
              </p14:cNvPr>
              <p14:cNvContentPartPr/>
              <p14:nvPr/>
            </p14:nvContentPartPr>
            <p14:xfrm>
              <a:off x="2339198" y="3653768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B80B60C-0F1F-014A-B97B-A5BBC20093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0198" y="3644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0988B13-3A9A-EB44-BD0C-70B5AF931505}"/>
                  </a:ext>
                </a:extLst>
              </p14:cNvPr>
              <p14:cNvContentPartPr/>
              <p14:nvPr/>
            </p14:nvContentPartPr>
            <p14:xfrm>
              <a:off x="2334878" y="3906128"/>
              <a:ext cx="360" cy="32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0988B13-3A9A-EB44-BD0C-70B5AF93150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26238" y="38974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27FF070-816C-B847-B6C2-10FD2826A8A4}"/>
                  </a:ext>
                </a:extLst>
              </p14:cNvPr>
              <p14:cNvContentPartPr/>
              <p14:nvPr/>
            </p14:nvContentPartPr>
            <p14:xfrm>
              <a:off x="2370878" y="4159568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27FF070-816C-B847-B6C2-10FD2826A8A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1878" y="4150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1939FA9-F7BB-D449-9C6A-1FAF379F4571}"/>
                  </a:ext>
                </a:extLst>
              </p14:cNvPr>
              <p14:cNvContentPartPr/>
              <p14:nvPr/>
            </p14:nvContentPartPr>
            <p14:xfrm>
              <a:off x="2446838" y="4416968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1939FA9-F7BB-D449-9C6A-1FAF379F45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8198" y="4408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7F3A245-A4BA-E24D-908E-2DAD6EBDFF2D}"/>
                  </a:ext>
                </a:extLst>
              </p14:cNvPr>
              <p14:cNvContentPartPr/>
              <p14:nvPr/>
            </p14:nvContentPartPr>
            <p14:xfrm>
              <a:off x="2626478" y="4374488"/>
              <a:ext cx="324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7F3A245-A4BA-E24D-908E-2DAD6EBDFF2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17478" y="43658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F4C7CC1-885D-0145-857F-7E676E9A8DF3}"/>
                  </a:ext>
                </a:extLst>
              </p14:cNvPr>
              <p14:cNvContentPartPr/>
              <p14:nvPr/>
            </p14:nvContentPartPr>
            <p14:xfrm>
              <a:off x="2838518" y="4475648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F4C7CC1-885D-0145-857F-7E676E9A8D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9518" y="4467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AAD93A9-0EC0-1745-B31A-7738EFFCD55F}"/>
                  </a:ext>
                </a:extLst>
              </p14:cNvPr>
              <p14:cNvContentPartPr/>
              <p14:nvPr/>
            </p14:nvContentPartPr>
            <p14:xfrm>
              <a:off x="3344678" y="3673208"/>
              <a:ext cx="36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AAD93A9-0EC0-1745-B31A-7738EFFCD5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6038" y="3664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3DACB30-B289-2046-BF79-24338E6DC563}"/>
                  </a:ext>
                </a:extLst>
              </p14:cNvPr>
              <p14:cNvContentPartPr/>
              <p14:nvPr/>
            </p14:nvContentPartPr>
            <p14:xfrm>
              <a:off x="3197078" y="3641168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3DACB30-B289-2046-BF79-24338E6DC5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88078" y="3632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2602A98-82F0-0E42-8C2A-817CB2D8C66F}"/>
                  </a:ext>
                </a:extLst>
              </p14:cNvPr>
              <p14:cNvContentPartPr/>
              <p14:nvPr/>
            </p14:nvContentPartPr>
            <p14:xfrm>
              <a:off x="3178718" y="3523448"/>
              <a:ext cx="21240" cy="9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2602A98-82F0-0E42-8C2A-817CB2D8C6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69718" y="3514448"/>
                <a:ext cx="38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4DB7B8F-6CE2-5D4C-8179-4EDC169352F7}"/>
                  </a:ext>
                </a:extLst>
              </p14:cNvPr>
              <p14:cNvContentPartPr/>
              <p14:nvPr/>
            </p14:nvContentPartPr>
            <p14:xfrm>
              <a:off x="3166838" y="3446768"/>
              <a:ext cx="360" cy="32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4DB7B8F-6CE2-5D4C-8179-4EDC169352F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58198" y="343776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4138B91-A533-2E42-9C13-43EDEC47219B}"/>
                  </a:ext>
                </a:extLst>
              </p14:cNvPr>
              <p14:cNvContentPartPr/>
              <p14:nvPr/>
            </p14:nvContentPartPr>
            <p14:xfrm>
              <a:off x="3116078" y="3487808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4138B91-A533-2E42-9C13-43EDEC4721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7438" y="3478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919D030-9833-5248-84BE-760BEC89171D}"/>
                  </a:ext>
                </a:extLst>
              </p14:cNvPr>
              <p14:cNvContentPartPr/>
              <p14:nvPr/>
            </p14:nvContentPartPr>
            <p14:xfrm>
              <a:off x="3061358" y="3382688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919D030-9833-5248-84BE-760BEC8917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2718" y="337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E9D531E-E3F2-454C-8E74-98F97FB385EF}"/>
                  </a:ext>
                </a:extLst>
              </p14:cNvPr>
              <p14:cNvContentPartPr/>
              <p14:nvPr/>
            </p14:nvContentPartPr>
            <p14:xfrm>
              <a:off x="3018878" y="3439928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E9D531E-E3F2-454C-8E74-98F97FB385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9878" y="3430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9294547-BD77-934B-8B89-8721CC8E33A7}"/>
                  </a:ext>
                </a:extLst>
              </p14:cNvPr>
              <p14:cNvContentPartPr/>
              <p14:nvPr/>
            </p14:nvContentPartPr>
            <p14:xfrm>
              <a:off x="2832758" y="3336608"/>
              <a:ext cx="324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9294547-BD77-934B-8B89-8721CC8E33A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24118" y="332760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8C69316-1F6F-0849-B519-597C4BE2CCA8}"/>
                  </a:ext>
                </a:extLst>
              </p14:cNvPr>
              <p14:cNvContentPartPr/>
              <p14:nvPr/>
            </p14:nvContentPartPr>
            <p14:xfrm>
              <a:off x="2828798" y="3481328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8C69316-1F6F-0849-B519-597C4BE2CC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19798" y="3472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C1ABE14-198C-F64A-AE29-A7A6DF14FED0}"/>
                  </a:ext>
                </a:extLst>
              </p14:cNvPr>
              <p14:cNvContentPartPr/>
              <p14:nvPr/>
            </p14:nvContentPartPr>
            <p14:xfrm>
              <a:off x="2775878" y="3435608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C1ABE14-198C-F64A-AE29-A7A6DF14FE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7238" y="34269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BC1FE0C8-5962-9E48-AB36-8233B58840D9}"/>
                  </a:ext>
                </a:extLst>
              </p14:cNvPr>
              <p14:cNvContentPartPr/>
              <p14:nvPr/>
            </p14:nvContentPartPr>
            <p14:xfrm>
              <a:off x="2720438" y="3513368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BC1FE0C8-5962-9E48-AB36-8233B58840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1798" y="3504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55A83FC-DE26-754D-8B1D-91E97617D5A8}"/>
                  </a:ext>
                </a:extLst>
              </p14:cNvPr>
              <p14:cNvContentPartPr/>
              <p14:nvPr/>
            </p14:nvContentPartPr>
            <p14:xfrm>
              <a:off x="2562038" y="3426968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55A83FC-DE26-754D-8B1D-91E97617D5A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3038" y="3418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FB21197-2B27-7F47-B6FF-DD722CC3CDBA}"/>
                  </a:ext>
                </a:extLst>
              </p14:cNvPr>
              <p14:cNvContentPartPr/>
              <p14:nvPr/>
            </p14:nvContentPartPr>
            <p14:xfrm>
              <a:off x="2562038" y="3511568"/>
              <a:ext cx="36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FB21197-2B27-7F47-B6FF-DD722CC3CD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3038" y="3502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8E79514-1CB9-A74F-A1C1-39A572164BEC}"/>
                  </a:ext>
                </a:extLst>
              </p14:cNvPr>
              <p14:cNvContentPartPr/>
              <p14:nvPr/>
            </p14:nvContentPartPr>
            <p14:xfrm>
              <a:off x="2456558" y="3648728"/>
              <a:ext cx="3600" cy="126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8E79514-1CB9-A74F-A1C1-39A572164BE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447558" y="3640088"/>
                <a:ext cx="21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381C3732-8E94-4540-88E4-F2FE4216DB25}"/>
                  </a:ext>
                </a:extLst>
              </p14:cNvPr>
              <p14:cNvContentPartPr/>
              <p14:nvPr/>
            </p14:nvContentPartPr>
            <p14:xfrm>
              <a:off x="2433878" y="3586808"/>
              <a:ext cx="33840" cy="6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381C3732-8E94-4540-88E4-F2FE4216DB2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425238" y="3577808"/>
                <a:ext cx="51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F895849-4376-9B4E-B06E-2AC7A3AFF780}"/>
                  </a:ext>
                </a:extLst>
              </p14:cNvPr>
              <p14:cNvContentPartPr/>
              <p14:nvPr/>
            </p14:nvContentPartPr>
            <p14:xfrm>
              <a:off x="2403998" y="3498248"/>
              <a:ext cx="360" cy="3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F895849-4376-9B4E-B06E-2AC7A3AFF78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94998" y="34892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F98FEDD-DB50-544A-AEA7-7D1DAF3704DB}"/>
                  </a:ext>
                </a:extLst>
              </p14:cNvPr>
              <p14:cNvContentPartPr/>
              <p14:nvPr/>
            </p14:nvContentPartPr>
            <p14:xfrm>
              <a:off x="2304998" y="3664208"/>
              <a:ext cx="36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F98FEDD-DB50-544A-AEA7-7D1DAF3704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5998" y="3655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6B6A972-5E12-504B-B743-C946AD720EFC}"/>
                  </a:ext>
                </a:extLst>
              </p14:cNvPr>
              <p14:cNvContentPartPr/>
              <p14:nvPr/>
            </p14:nvContentPartPr>
            <p14:xfrm>
              <a:off x="2230118" y="3801008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6B6A972-5E12-504B-B743-C946AD720E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1118" y="3792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5845A03E-15C5-FA41-A0F4-7B71B1C4EFBF}"/>
                  </a:ext>
                </a:extLst>
              </p14:cNvPr>
              <p14:cNvContentPartPr/>
              <p14:nvPr/>
            </p14:nvContentPartPr>
            <p14:xfrm>
              <a:off x="2249558" y="3856088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5845A03E-15C5-FA41-A0F4-7B71B1C4EF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40558" y="3847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C6EC916-629C-B04C-A889-43FD04CB3120}"/>
                  </a:ext>
                </a:extLst>
              </p14:cNvPr>
              <p14:cNvContentPartPr/>
              <p14:nvPr/>
            </p14:nvContentPartPr>
            <p14:xfrm>
              <a:off x="2354318" y="4300688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C6EC916-629C-B04C-A889-43FD04CB31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5678" y="4291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40CB25F-9E53-3B48-B32A-FB4EBDA05DD5}"/>
                  </a:ext>
                </a:extLst>
              </p14:cNvPr>
              <p14:cNvContentPartPr/>
              <p14:nvPr/>
            </p14:nvContentPartPr>
            <p14:xfrm>
              <a:off x="2679398" y="4441448"/>
              <a:ext cx="360" cy="32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40CB25F-9E53-3B48-B32A-FB4EBDA05DD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70398" y="443280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D8228EF-420A-9A4F-BC63-97DCEF7BD722}"/>
                  </a:ext>
                </a:extLst>
              </p14:cNvPr>
              <p14:cNvContentPartPr/>
              <p14:nvPr/>
            </p14:nvContentPartPr>
            <p14:xfrm>
              <a:off x="2686598" y="4263968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D8228EF-420A-9A4F-BC63-97DCEF7BD7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7598" y="4255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89A2F6E-A28C-B64C-B654-7139BCE9773B}"/>
                  </a:ext>
                </a:extLst>
              </p14:cNvPr>
              <p14:cNvContentPartPr/>
              <p14:nvPr/>
            </p14:nvContentPartPr>
            <p14:xfrm>
              <a:off x="2833838" y="4435328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89A2F6E-A28C-B64C-B654-7139BCE977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4838" y="4426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7DBA97B-B20A-E043-A046-986A8E5B2BA5}"/>
                  </a:ext>
                </a:extLst>
              </p14:cNvPr>
              <p14:cNvContentPartPr/>
              <p14:nvPr/>
            </p14:nvContentPartPr>
            <p14:xfrm>
              <a:off x="2844998" y="4098368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7DBA97B-B20A-E043-A046-986A8E5B2B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6358" y="4089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4F2C0D2-9C64-1048-B352-F69C09EC9692}"/>
                  </a:ext>
                </a:extLst>
              </p14:cNvPr>
              <p14:cNvContentPartPr/>
              <p14:nvPr/>
            </p14:nvContentPartPr>
            <p14:xfrm>
              <a:off x="3073958" y="4267208"/>
              <a:ext cx="324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4F2C0D2-9C64-1048-B352-F69C09EC969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65318" y="42585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E9769D4-A786-4D44-9FEC-E94465EBEDAB}"/>
                  </a:ext>
                </a:extLst>
              </p14:cNvPr>
              <p14:cNvContentPartPr/>
              <p14:nvPr/>
            </p14:nvContentPartPr>
            <p14:xfrm>
              <a:off x="3263318" y="4307888"/>
              <a:ext cx="324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E9769D4-A786-4D44-9FEC-E94465EBEDA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54318" y="42992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3F3E1D8-E297-8B46-A453-7F477362A1F1}"/>
                  </a:ext>
                </a:extLst>
              </p14:cNvPr>
              <p14:cNvContentPartPr/>
              <p14:nvPr/>
            </p14:nvContentPartPr>
            <p14:xfrm>
              <a:off x="3265838" y="4138328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3F3E1D8-E297-8B46-A453-7F477362A1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7198" y="4129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2C397250-F4A2-BB4B-92BD-5B7F43A08D65}"/>
                  </a:ext>
                </a:extLst>
              </p14:cNvPr>
              <p14:cNvContentPartPr/>
              <p14:nvPr/>
            </p14:nvContentPartPr>
            <p14:xfrm>
              <a:off x="3344318" y="4257848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2C397250-F4A2-BB4B-92BD-5B7F43A08D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35678" y="4248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48C79AB6-4AB1-8745-8B51-4C8F47847F34}"/>
                  </a:ext>
                </a:extLst>
              </p14:cNvPr>
              <p14:cNvContentPartPr/>
              <p14:nvPr/>
            </p14:nvContentPartPr>
            <p14:xfrm>
              <a:off x="3503798" y="4175048"/>
              <a:ext cx="360" cy="3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48C79AB6-4AB1-8745-8B51-4C8F47847F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5158" y="4166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F73D0BF-A31F-734D-97E2-7172E4015D40}"/>
                  </a:ext>
                </a:extLst>
              </p14:cNvPr>
              <p14:cNvContentPartPr/>
              <p14:nvPr/>
            </p14:nvContentPartPr>
            <p14:xfrm>
              <a:off x="3503798" y="3967328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F73D0BF-A31F-734D-97E2-7172E4015D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5158" y="3958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354233B-E54E-7340-9757-ABAF7FD6DE68}"/>
                  </a:ext>
                </a:extLst>
              </p14:cNvPr>
              <p14:cNvContentPartPr/>
              <p14:nvPr/>
            </p14:nvContentPartPr>
            <p14:xfrm>
              <a:off x="3394718" y="3970928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354233B-E54E-7340-9757-ABAF7FD6DE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85718" y="3961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B4F2428-95E6-E941-AD87-C25FD85DF497}"/>
                  </a:ext>
                </a:extLst>
              </p14:cNvPr>
              <p14:cNvContentPartPr/>
              <p14:nvPr/>
            </p14:nvContentPartPr>
            <p14:xfrm>
              <a:off x="3494078" y="3840968"/>
              <a:ext cx="360" cy="64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B4F2428-95E6-E941-AD87-C25FD85DF49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485438" y="3831968"/>
                <a:ext cx="18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11D7C67-5DD4-4A47-854D-DF6D44BB4872}"/>
                  </a:ext>
                </a:extLst>
              </p14:cNvPr>
              <p14:cNvContentPartPr/>
              <p14:nvPr/>
            </p14:nvContentPartPr>
            <p14:xfrm>
              <a:off x="3397958" y="3703448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11D7C67-5DD4-4A47-854D-DF6D44BB48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88958" y="3694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84EF1A06-973F-F543-A9A4-D0E6D72C32B9}"/>
                  </a:ext>
                </a:extLst>
              </p14:cNvPr>
              <p14:cNvContentPartPr/>
              <p14:nvPr/>
            </p14:nvContentPartPr>
            <p14:xfrm>
              <a:off x="3312278" y="3640808"/>
              <a:ext cx="360" cy="3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84EF1A06-973F-F543-A9A4-D0E6D72C32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3278" y="3631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12DFED6-1B8F-8D41-84C2-8CA3B12F7217}"/>
                  </a:ext>
                </a:extLst>
              </p14:cNvPr>
              <p14:cNvContentPartPr/>
              <p14:nvPr/>
            </p14:nvContentPartPr>
            <p14:xfrm>
              <a:off x="3160358" y="3654488"/>
              <a:ext cx="36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12DFED6-1B8F-8D41-84C2-8CA3B12F72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51358" y="3645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B79C409-2241-184A-A219-2F9715238D03}"/>
                  </a:ext>
                </a:extLst>
              </p14:cNvPr>
              <p14:cNvContentPartPr/>
              <p14:nvPr/>
            </p14:nvContentPartPr>
            <p14:xfrm>
              <a:off x="3163598" y="3488888"/>
              <a:ext cx="36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B79C409-2241-184A-A219-2F9715238D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54958" y="3479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A7154C1-D80F-294C-87B0-70A115342E9A}"/>
                  </a:ext>
                </a:extLst>
              </p14:cNvPr>
              <p14:cNvContentPartPr/>
              <p14:nvPr/>
            </p14:nvContentPartPr>
            <p14:xfrm>
              <a:off x="2979998" y="3478088"/>
              <a:ext cx="360" cy="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A7154C1-D80F-294C-87B0-70A115342E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0998" y="3469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9C0ADD9-F20B-334A-9392-8BB5836088DE}"/>
                  </a:ext>
                </a:extLst>
              </p14:cNvPr>
              <p14:cNvContentPartPr/>
              <p14:nvPr/>
            </p14:nvContentPartPr>
            <p14:xfrm>
              <a:off x="2471318" y="3873728"/>
              <a:ext cx="360" cy="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9C0ADD9-F20B-334A-9392-8BB5836088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2318" y="3865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5138F14-449A-8149-8C11-C84181E1E3BE}"/>
                  </a:ext>
                </a:extLst>
              </p14:cNvPr>
              <p14:cNvContentPartPr/>
              <p14:nvPr/>
            </p14:nvContentPartPr>
            <p14:xfrm>
              <a:off x="3406238" y="3592568"/>
              <a:ext cx="1188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5138F14-449A-8149-8C11-C84181E1E3B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97598" y="3583568"/>
                <a:ext cx="29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C86521C-FB96-2744-BCFF-622AB70BB7F9}"/>
                  </a:ext>
                </a:extLst>
              </p14:cNvPr>
              <p14:cNvContentPartPr/>
              <p14:nvPr/>
            </p14:nvContentPartPr>
            <p14:xfrm>
              <a:off x="1992158" y="3557648"/>
              <a:ext cx="36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C86521C-FB96-2744-BCFF-622AB70BB7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3158" y="3549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1AEEDD0-623A-0B42-B630-049FB5B4B8DB}"/>
                  </a:ext>
                </a:extLst>
              </p14:cNvPr>
              <p14:cNvContentPartPr/>
              <p14:nvPr/>
            </p14:nvContentPartPr>
            <p14:xfrm>
              <a:off x="1965878" y="3812888"/>
              <a:ext cx="36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1AEEDD0-623A-0B42-B630-049FB5B4B8D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57238" y="3804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5A26805-A7D4-D44F-AAC2-06313A031537}"/>
                  </a:ext>
                </a:extLst>
              </p14:cNvPr>
              <p14:cNvContentPartPr/>
              <p14:nvPr/>
            </p14:nvContentPartPr>
            <p14:xfrm>
              <a:off x="1980638" y="4184408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5A26805-A7D4-D44F-AAC2-06313A0315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71998" y="4175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896B2E4-26D9-D44A-8CF6-6E834B2AB5D5}"/>
                  </a:ext>
                </a:extLst>
              </p14:cNvPr>
              <p14:cNvContentPartPr/>
              <p14:nvPr/>
            </p14:nvContentPartPr>
            <p14:xfrm>
              <a:off x="2390678" y="4619288"/>
              <a:ext cx="324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896B2E4-26D9-D44A-8CF6-6E834B2AB5D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381678" y="46102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F046EBE-3042-484C-9026-6436BFF11EA2}"/>
                  </a:ext>
                </a:extLst>
              </p14:cNvPr>
              <p14:cNvContentPartPr/>
              <p14:nvPr/>
            </p14:nvContentPartPr>
            <p14:xfrm>
              <a:off x="2955878" y="4636568"/>
              <a:ext cx="324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F046EBE-3042-484C-9026-6436BFF11E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47238" y="46275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742CE0C4-7922-3842-BBB8-106BDFA830BA}"/>
                  </a:ext>
                </a:extLst>
              </p14:cNvPr>
              <p14:cNvContentPartPr/>
              <p14:nvPr/>
            </p14:nvContentPartPr>
            <p14:xfrm>
              <a:off x="3423878" y="4455848"/>
              <a:ext cx="360" cy="32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742CE0C4-7922-3842-BBB8-106BDFA830B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15238" y="444720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55D6932-3604-8C4B-B5CF-B45C69B52BA5}"/>
                  </a:ext>
                </a:extLst>
              </p14:cNvPr>
              <p14:cNvContentPartPr/>
              <p14:nvPr/>
            </p14:nvContentPartPr>
            <p14:xfrm>
              <a:off x="3225518" y="4437848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55D6932-3604-8C4B-B5CF-B45C69B52B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16518" y="4428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C6B27F9-9C3B-9442-8D9D-BC8B90873AEE}"/>
                  </a:ext>
                </a:extLst>
              </p14:cNvPr>
              <p14:cNvContentPartPr/>
              <p14:nvPr/>
            </p14:nvContentPartPr>
            <p14:xfrm>
              <a:off x="3126158" y="4184768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C6B27F9-9C3B-9442-8D9D-BC8B90873A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7158" y="4176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FD7F7E6E-1183-6144-8A3F-FE85B4FD9A27}"/>
                  </a:ext>
                </a:extLst>
              </p14:cNvPr>
              <p14:cNvContentPartPr/>
              <p14:nvPr/>
            </p14:nvContentPartPr>
            <p14:xfrm>
              <a:off x="2944718" y="4279808"/>
              <a:ext cx="324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FD7F7E6E-1183-6144-8A3F-FE85B4FD9A2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36078" y="427080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06B66AE-1DB8-F44B-AE04-15DD129345E0}"/>
                  </a:ext>
                </a:extLst>
              </p14:cNvPr>
              <p14:cNvContentPartPr/>
              <p14:nvPr/>
            </p14:nvContentPartPr>
            <p14:xfrm>
              <a:off x="2796758" y="4279808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06B66AE-1DB8-F44B-AE04-15DD129345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8118" y="4270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0A6CF00-4399-BF40-A2E7-9206E0C7F4AF}"/>
                  </a:ext>
                </a:extLst>
              </p14:cNvPr>
              <p14:cNvContentPartPr/>
              <p14:nvPr/>
            </p14:nvContentPartPr>
            <p14:xfrm>
              <a:off x="2601278" y="4211408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0A6CF00-4399-BF40-A2E7-9206E0C7F4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2278" y="4202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18BC255-6727-6D49-A169-38F5DB5DE52A}"/>
                  </a:ext>
                </a:extLst>
              </p14:cNvPr>
              <p14:cNvContentPartPr/>
              <p14:nvPr/>
            </p14:nvContentPartPr>
            <p14:xfrm>
              <a:off x="2473118" y="4036088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18BC255-6727-6D49-A169-38F5DB5DE52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4478" y="4027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3029CACB-EA94-F044-A445-B7A364E47137}"/>
                  </a:ext>
                </a:extLst>
              </p14:cNvPr>
              <p14:cNvContentPartPr/>
              <p14:nvPr/>
            </p14:nvContentPartPr>
            <p14:xfrm>
              <a:off x="2356118" y="4017008"/>
              <a:ext cx="360" cy="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3029CACB-EA94-F044-A445-B7A364E471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7478" y="4008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E596C13-066B-1B4E-AB5A-7A18FBD8E8EC}"/>
                  </a:ext>
                </a:extLst>
              </p14:cNvPr>
              <p14:cNvContentPartPr/>
              <p14:nvPr/>
            </p14:nvContentPartPr>
            <p14:xfrm>
              <a:off x="2515958" y="4090808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E596C13-066B-1B4E-AB5A-7A18FBD8E8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6958" y="4082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4C141FCC-AA1C-8B4C-B37E-4B644E4DF027}"/>
                  </a:ext>
                </a:extLst>
              </p14:cNvPr>
              <p14:cNvContentPartPr/>
              <p14:nvPr/>
            </p14:nvContentPartPr>
            <p14:xfrm>
              <a:off x="2515958" y="426396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4C141FCC-AA1C-8B4C-B37E-4B644E4DF0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6958" y="4255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1A0CE20A-6A9A-5943-A7BC-3E0A36267A4D}"/>
                  </a:ext>
                </a:extLst>
              </p14:cNvPr>
              <p14:cNvContentPartPr/>
              <p14:nvPr/>
            </p14:nvContentPartPr>
            <p14:xfrm>
              <a:off x="2350718" y="3972368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1A0CE20A-6A9A-5943-A7BC-3E0A36267A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2078" y="3963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D648423-CEF5-AF44-AEFB-17125AFEE3F2}"/>
                  </a:ext>
                </a:extLst>
              </p14:cNvPr>
              <p14:cNvContentPartPr/>
              <p14:nvPr/>
            </p14:nvContentPartPr>
            <p14:xfrm>
              <a:off x="2466638" y="3845288"/>
              <a:ext cx="3240" cy="64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D648423-CEF5-AF44-AEFB-17125AFEE3F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57638" y="3836288"/>
                <a:ext cx="20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4F737E89-188F-BC40-9E75-029AD9754E87}"/>
                  </a:ext>
                </a:extLst>
              </p14:cNvPr>
              <p14:cNvContentPartPr/>
              <p14:nvPr/>
            </p14:nvContentPartPr>
            <p14:xfrm>
              <a:off x="2411918" y="3598688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4F737E89-188F-BC40-9E75-029AD9754E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3278" y="3590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1D9F3CCD-2B67-0046-BB02-B4402477BEF9}"/>
                  </a:ext>
                </a:extLst>
              </p14:cNvPr>
              <p14:cNvContentPartPr/>
              <p14:nvPr/>
            </p14:nvContentPartPr>
            <p14:xfrm>
              <a:off x="2570318" y="3778328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1D9F3CCD-2B67-0046-BB02-B4402477BE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61318" y="3769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9E3E7D0F-9326-2540-AC9E-04F73EF3762C}"/>
                  </a:ext>
                </a:extLst>
              </p14:cNvPr>
              <p14:cNvContentPartPr/>
              <p14:nvPr/>
            </p14:nvContentPartPr>
            <p14:xfrm>
              <a:off x="2707838" y="3766448"/>
              <a:ext cx="324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E3E7D0F-9326-2540-AC9E-04F73EF376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98838" y="375780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9A3453F-9945-2042-8CC0-28CA7D69C23A}"/>
                  </a:ext>
                </a:extLst>
              </p14:cNvPr>
              <p14:cNvContentPartPr/>
              <p14:nvPr/>
            </p14:nvContentPartPr>
            <p14:xfrm>
              <a:off x="2438918" y="356484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9A3453F-9945-2042-8CC0-28CA7D69C2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9918" y="3556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1AD01731-69D5-E14C-831A-EED222617A77}"/>
                  </a:ext>
                </a:extLst>
              </p14:cNvPr>
              <p14:cNvContentPartPr/>
              <p14:nvPr/>
            </p14:nvContentPartPr>
            <p14:xfrm>
              <a:off x="2438918" y="3691928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1AD01731-69D5-E14C-831A-EED222617A7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9918" y="3683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78D1D9A-A419-F140-B5D6-1EC5EE977645}"/>
                  </a:ext>
                </a:extLst>
              </p14:cNvPr>
              <p14:cNvContentPartPr/>
              <p14:nvPr/>
            </p14:nvContentPartPr>
            <p14:xfrm>
              <a:off x="2369798" y="3823328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78D1D9A-A419-F140-B5D6-1EC5EE977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0798" y="3814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6050E588-8F17-EA46-8DAE-0EAE84DC70F5}"/>
                  </a:ext>
                </a:extLst>
              </p14:cNvPr>
              <p14:cNvContentPartPr/>
              <p14:nvPr/>
            </p14:nvContentPartPr>
            <p14:xfrm>
              <a:off x="2358998" y="3708848"/>
              <a:ext cx="36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6050E588-8F17-EA46-8DAE-0EAE84DC70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9998" y="3699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FC02CC3-60D7-F944-82D8-0B3F0895FC2F}"/>
                  </a:ext>
                </a:extLst>
              </p14:cNvPr>
              <p14:cNvContentPartPr/>
              <p14:nvPr/>
            </p14:nvContentPartPr>
            <p14:xfrm>
              <a:off x="2460158" y="3722168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FC02CC3-60D7-F944-82D8-0B3F0895FC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1158" y="3713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D3FED65E-E477-CC49-AC5A-FC89A73AB8AD}"/>
                  </a:ext>
                </a:extLst>
              </p14:cNvPr>
              <p14:cNvContentPartPr/>
              <p14:nvPr/>
            </p14:nvContentPartPr>
            <p14:xfrm>
              <a:off x="2460158" y="3600488"/>
              <a:ext cx="360" cy="32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D3FED65E-E477-CC49-AC5A-FC89A73AB8A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51158" y="35918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9E5B394D-ABDA-3E45-85E0-2FBA465A0192}"/>
                  </a:ext>
                </a:extLst>
              </p14:cNvPr>
              <p14:cNvContentPartPr/>
              <p14:nvPr/>
            </p14:nvContentPartPr>
            <p14:xfrm>
              <a:off x="2521358" y="3632888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9E5B394D-ABDA-3E45-85E0-2FBA465A01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2358" y="3624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7ABBEC5-4064-6948-9504-882E51921DEB}"/>
                  </a:ext>
                </a:extLst>
              </p14:cNvPr>
              <p14:cNvContentPartPr/>
              <p14:nvPr/>
            </p14:nvContentPartPr>
            <p14:xfrm>
              <a:off x="2530358" y="3493568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7ABBEC5-4064-6948-9504-882E51921DE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1718" y="3484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A29C78A3-957D-3F4E-8F54-435AD2936A66}"/>
                  </a:ext>
                </a:extLst>
              </p14:cNvPr>
              <p14:cNvContentPartPr/>
              <p14:nvPr/>
            </p14:nvContentPartPr>
            <p14:xfrm>
              <a:off x="2530358" y="3528128"/>
              <a:ext cx="3240" cy="32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A29C78A3-957D-3F4E-8F54-435AD2936A6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521718" y="351912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362D8B77-E09B-104C-BEAF-99B2E7D1BE5A}"/>
                  </a:ext>
                </a:extLst>
              </p14:cNvPr>
              <p14:cNvContentPartPr/>
              <p14:nvPr/>
            </p14:nvContentPartPr>
            <p14:xfrm>
              <a:off x="2703518" y="3439928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362D8B77-E09B-104C-BEAF-99B2E7D1B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4878" y="3430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E7A42294-2594-6643-A235-F027A3D24FFF}"/>
                  </a:ext>
                </a:extLst>
              </p14:cNvPr>
              <p14:cNvContentPartPr/>
              <p14:nvPr/>
            </p14:nvContentPartPr>
            <p14:xfrm>
              <a:off x="2690558" y="3623168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E7A42294-2594-6643-A235-F027A3D24F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1558" y="3614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7A197788-F8A8-214D-B0A9-920937465C7C}"/>
                  </a:ext>
                </a:extLst>
              </p14:cNvPr>
              <p14:cNvContentPartPr/>
              <p14:nvPr/>
            </p14:nvContentPartPr>
            <p14:xfrm>
              <a:off x="2665718" y="3506168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7A197788-F8A8-214D-B0A9-920937465C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7078" y="3497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375F064-C01F-C748-82B3-74B99DB15FC2}"/>
                  </a:ext>
                </a:extLst>
              </p14:cNvPr>
              <p14:cNvContentPartPr/>
              <p14:nvPr/>
            </p14:nvContentPartPr>
            <p14:xfrm>
              <a:off x="2819078" y="3439928"/>
              <a:ext cx="324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375F064-C01F-C748-82B3-74B99DB15FC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10438" y="34312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A07AC8E-3B8F-BC43-935F-55C98447A4FE}"/>
                  </a:ext>
                </a:extLst>
              </p14:cNvPr>
              <p14:cNvContentPartPr/>
              <p14:nvPr/>
            </p14:nvContentPartPr>
            <p14:xfrm>
              <a:off x="3064238" y="3411848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A07AC8E-3B8F-BC43-935F-55C98447A4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5238" y="3402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05BC738-C191-064C-A4AD-49C59F399B20}"/>
                  </a:ext>
                </a:extLst>
              </p14:cNvPr>
              <p14:cNvContentPartPr/>
              <p14:nvPr/>
            </p14:nvContentPartPr>
            <p14:xfrm>
              <a:off x="3237758" y="3531728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05BC738-C191-064C-A4AD-49C59F399B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8758" y="3522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0602BB0F-8117-4C45-A859-4C06228519E0}"/>
                  </a:ext>
                </a:extLst>
              </p14:cNvPr>
              <p14:cNvContentPartPr/>
              <p14:nvPr/>
            </p14:nvContentPartPr>
            <p14:xfrm>
              <a:off x="3213638" y="3701288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0602BB0F-8117-4C45-A859-4C06228519E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04998" y="3692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EAC6F38-C584-5D44-AA6D-30CEADCFEEE7}"/>
                  </a:ext>
                </a:extLst>
              </p14:cNvPr>
              <p14:cNvContentPartPr/>
              <p14:nvPr/>
            </p14:nvContentPartPr>
            <p14:xfrm>
              <a:off x="3303638" y="4034288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EAC6F38-C584-5D44-AA6D-30CEADCFEE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4638" y="4025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B25BC0C0-E5B5-4E42-A0E7-D13F5EF25E2C}"/>
                  </a:ext>
                </a:extLst>
              </p14:cNvPr>
              <p14:cNvContentPartPr/>
              <p14:nvPr/>
            </p14:nvContentPartPr>
            <p14:xfrm>
              <a:off x="3154958" y="4026728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B25BC0C0-E5B5-4E42-A0E7-D13F5EF25E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6318" y="401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41F00D37-59B2-1F42-A6E9-5CD0C51F1E36}"/>
                  </a:ext>
                </a:extLst>
              </p14:cNvPr>
              <p14:cNvContentPartPr/>
              <p14:nvPr/>
            </p14:nvContentPartPr>
            <p14:xfrm>
              <a:off x="3154958" y="4126448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41F00D37-59B2-1F42-A6E9-5CD0C51F1E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6318" y="4117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D5FFE19-B706-BE4D-88E1-76AA94F79BD2}"/>
                  </a:ext>
                </a:extLst>
              </p14:cNvPr>
              <p14:cNvContentPartPr/>
              <p14:nvPr/>
            </p14:nvContentPartPr>
            <p14:xfrm>
              <a:off x="3099158" y="4083608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D5FFE19-B706-BE4D-88E1-76AA94F79B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90158" y="40749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97C3A83-C31E-0C48-8B3B-E04D1E5B28E7}"/>
                  </a:ext>
                </a:extLst>
              </p14:cNvPr>
              <p14:cNvContentPartPr/>
              <p14:nvPr/>
            </p14:nvContentPartPr>
            <p14:xfrm>
              <a:off x="3063158" y="4138688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97C3A83-C31E-0C48-8B3B-E04D1E5B28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54158" y="4129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DE12170-A919-7C46-A40C-C177E212930E}"/>
                  </a:ext>
                </a:extLst>
              </p14:cNvPr>
              <p14:cNvContentPartPr/>
              <p14:nvPr/>
            </p14:nvContentPartPr>
            <p14:xfrm>
              <a:off x="2976398" y="4096568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DE12170-A919-7C46-A40C-C177E212930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7398" y="4087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E8423724-4700-3744-AADA-FC63FDE30943}"/>
                  </a:ext>
                </a:extLst>
              </p14:cNvPr>
              <p14:cNvContentPartPr/>
              <p14:nvPr/>
            </p14:nvContentPartPr>
            <p14:xfrm>
              <a:off x="2976398" y="4140848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E8423724-4700-3744-AADA-FC63FDE309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7398" y="4131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64F56BBA-86EB-4449-94A2-61B9F8472B8F}"/>
                  </a:ext>
                </a:extLst>
              </p14:cNvPr>
              <p14:cNvContentPartPr/>
              <p14:nvPr/>
            </p14:nvContentPartPr>
            <p14:xfrm>
              <a:off x="3303638" y="3892808"/>
              <a:ext cx="3420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64F56BBA-86EB-4449-94A2-61B9F8472B8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294638" y="3884168"/>
                <a:ext cx="51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7F88A4B-18A3-0146-84A6-91A4EE63DDEE}"/>
                  </a:ext>
                </a:extLst>
              </p14:cNvPr>
              <p14:cNvContentPartPr/>
              <p14:nvPr/>
            </p14:nvContentPartPr>
            <p14:xfrm>
              <a:off x="2855078" y="3391328"/>
              <a:ext cx="3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7F88A4B-18A3-0146-84A6-91A4EE63DDE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46078" y="33823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B4766207-7BA3-964B-861B-725CD5207F30}"/>
                  </a:ext>
                </a:extLst>
              </p14:cNvPr>
              <p14:cNvContentPartPr/>
              <p14:nvPr/>
            </p14:nvContentPartPr>
            <p14:xfrm>
              <a:off x="2313998" y="3723968"/>
              <a:ext cx="1800" cy="3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B4766207-7BA3-964B-861B-725CD5207F3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05358" y="3715328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75EB72E-F523-764F-9A31-873F6304AD80}"/>
                  </a:ext>
                </a:extLst>
              </p14:cNvPr>
              <p14:cNvContentPartPr/>
              <p14:nvPr/>
            </p14:nvContentPartPr>
            <p14:xfrm>
              <a:off x="2421638" y="4000808"/>
              <a:ext cx="7560" cy="39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75EB72E-F523-764F-9A31-873F6304AD8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412638" y="3992168"/>
                <a:ext cx="252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782FE8E-3543-B244-99FD-A0B8A4EEDA3E}"/>
                  </a:ext>
                </a:extLst>
              </p14:cNvPr>
              <p14:cNvContentPartPr/>
              <p14:nvPr/>
            </p14:nvContentPartPr>
            <p14:xfrm>
              <a:off x="2407598" y="4089368"/>
              <a:ext cx="23040" cy="36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782FE8E-3543-B244-99FD-A0B8A4EEDA3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398958" y="4080728"/>
                <a:ext cx="406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ECDE53D-EC34-6042-B4CC-23B6F48A0522}"/>
                  </a:ext>
                </a:extLst>
              </p14:cNvPr>
              <p14:cNvContentPartPr/>
              <p14:nvPr/>
            </p14:nvContentPartPr>
            <p14:xfrm>
              <a:off x="2722598" y="4279808"/>
              <a:ext cx="24480" cy="3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ECDE53D-EC34-6042-B4CC-23B6F48A052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713958" y="4270808"/>
                <a:ext cx="42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23EFF63-CD31-E14F-9219-C57421C6BD79}"/>
                  </a:ext>
                </a:extLst>
              </p14:cNvPr>
              <p14:cNvContentPartPr/>
              <p14:nvPr/>
            </p14:nvContentPartPr>
            <p14:xfrm>
              <a:off x="3322718" y="4066688"/>
              <a:ext cx="39600" cy="136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23EFF63-CD31-E14F-9219-C57421C6BD7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313718" y="4057919"/>
                <a:ext cx="57240" cy="30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48D98697-D839-A045-9855-5C6294558119}"/>
                  </a:ext>
                </a:extLst>
              </p14:cNvPr>
              <p14:cNvContentPartPr/>
              <p14:nvPr/>
            </p14:nvContentPartPr>
            <p14:xfrm>
              <a:off x="2878478" y="4194848"/>
              <a:ext cx="360" cy="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48D98697-D839-A045-9855-5C62945581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9838" y="4186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D0080C7F-BD61-B94D-8F2D-8E4DC29C1749}"/>
                  </a:ext>
                </a:extLst>
              </p14:cNvPr>
              <p14:cNvContentPartPr/>
              <p14:nvPr/>
            </p14:nvContentPartPr>
            <p14:xfrm>
              <a:off x="3043718" y="4556288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D0080C7F-BD61-B94D-8F2D-8E4DC29C17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34718" y="4547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CC5318C6-8E75-A242-9BF3-EB9285A56825}"/>
                  </a:ext>
                </a:extLst>
              </p14:cNvPr>
              <p14:cNvContentPartPr/>
              <p14:nvPr/>
            </p14:nvContentPartPr>
            <p14:xfrm>
              <a:off x="3141278" y="4615688"/>
              <a:ext cx="360" cy="32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CC5318C6-8E75-A242-9BF3-EB9285A5682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32638" y="46066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292F8291-1381-8C4A-8F83-7CD81BA1134B}"/>
                  </a:ext>
                </a:extLst>
              </p14:cNvPr>
              <p14:cNvContentPartPr/>
              <p14:nvPr/>
            </p14:nvContentPartPr>
            <p14:xfrm>
              <a:off x="3144158" y="4590488"/>
              <a:ext cx="360" cy="3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92F8291-1381-8C4A-8F83-7CD81BA113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35518" y="4581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8A9C333A-952C-974A-B10C-4EB67D23B430}"/>
                  </a:ext>
                </a:extLst>
              </p14:cNvPr>
              <p14:cNvContentPartPr/>
              <p14:nvPr/>
            </p14:nvContentPartPr>
            <p14:xfrm>
              <a:off x="2910878" y="4583288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8A9C333A-952C-974A-B10C-4EB67D23B4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238" y="4574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F3249C4-9FAE-A347-A634-6BD3F73AB072}"/>
                  </a:ext>
                </a:extLst>
              </p14:cNvPr>
              <p14:cNvContentPartPr/>
              <p14:nvPr/>
            </p14:nvContentPartPr>
            <p14:xfrm>
              <a:off x="2679398" y="4583288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F3249C4-9FAE-A347-A634-6BD3F73AB0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0398" y="4574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6192C07-A76C-BA48-985B-9D0E0C5D1ECD}"/>
                  </a:ext>
                </a:extLst>
              </p14:cNvPr>
              <p14:cNvContentPartPr/>
              <p14:nvPr/>
            </p14:nvContentPartPr>
            <p14:xfrm>
              <a:off x="2302118" y="4339208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6192C07-A76C-BA48-985B-9D0E0C5D1E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3118" y="4330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26DD4619-5913-334C-9A4C-07E31FC65323}"/>
                  </a:ext>
                </a:extLst>
              </p14:cNvPr>
              <p14:cNvContentPartPr/>
              <p14:nvPr/>
            </p14:nvContentPartPr>
            <p14:xfrm>
              <a:off x="2248838" y="4188008"/>
              <a:ext cx="360" cy="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26DD4619-5913-334C-9A4C-07E31FC653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9838" y="4179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97BBEE43-3192-8B4D-B3A1-AA7A87F1E0F3}"/>
                  </a:ext>
                </a:extLst>
              </p14:cNvPr>
              <p14:cNvContentPartPr/>
              <p14:nvPr/>
            </p14:nvContentPartPr>
            <p14:xfrm>
              <a:off x="2108798" y="3984608"/>
              <a:ext cx="360" cy="3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97BBEE43-3192-8B4D-B3A1-AA7A87F1E0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9798" y="3975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980CF0DE-5896-E048-B34D-67347BA59789}"/>
                  </a:ext>
                </a:extLst>
              </p14:cNvPr>
              <p14:cNvContentPartPr/>
              <p14:nvPr/>
            </p14:nvContentPartPr>
            <p14:xfrm>
              <a:off x="2108798" y="3819368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980CF0DE-5896-E048-B34D-67347BA5978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9798" y="3810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1CD4B1E-F63E-5F43-8DE0-81D3DD289168}"/>
                  </a:ext>
                </a:extLst>
              </p14:cNvPr>
              <p14:cNvContentPartPr/>
              <p14:nvPr/>
            </p14:nvContentPartPr>
            <p14:xfrm>
              <a:off x="2114558" y="3500768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1CD4B1E-F63E-5F43-8DE0-81D3DD2891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5918" y="349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D4CEF7D-483E-1040-B86C-F7D04DA7DA20}"/>
                  </a:ext>
                </a:extLst>
              </p14:cNvPr>
              <p14:cNvContentPartPr/>
              <p14:nvPr/>
            </p14:nvContentPartPr>
            <p14:xfrm>
              <a:off x="2247398" y="3397448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D4CEF7D-483E-1040-B86C-F7D04DA7DA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8758" y="3388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3A5805C4-0AB4-0143-B8C3-432E6B265019}"/>
                  </a:ext>
                </a:extLst>
              </p14:cNvPr>
              <p14:cNvContentPartPr/>
              <p14:nvPr/>
            </p14:nvContentPartPr>
            <p14:xfrm>
              <a:off x="2247398" y="3264608"/>
              <a:ext cx="360" cy="3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3A5805C4-0AB4-0143-B8C3-432E6B2650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8758" y="32559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5388B4F-AEE4-6841-9B31-8946E62CB469}"/>
                  </a:ext>
                </a:extLst>
              </p14:cNvPr>
              <p14:cNvContentPartPr/>
              <p14:nvPr/>
            </p14:nvContentPartPr>
            <p14:xfrm>
              <a:off x="2522438" y="3274328"/>
              <a:ext cx="3240" cy="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5388B4F-AEE4-6841-9B31-8946E62CB46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13798" y="326532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AA72EAE1-4508-FB41-894F-6E38DDE5D092}"/>
                  </a:ext>
                </a:extLst>
              </p14:cNvPr>
              <p14:cNvContentPartPr/>
              <p14:nvPr/>
            </p14:nvContentPartPr>
            <p14:xfrm>
              <a:off x="2627558" y="3249488"/>
              <a:ext cx="324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AA72EAE1-4508-FB41-894F-6E38DDE5D09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18918" y="32408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3FF8CF5-8511-5D42-B845-A52502ED3F23}"/>
                  </a:ext>
                </a:extLst>
              </p14:cNvPr>
              <p14:cNvContentPartPr/>
              <p14:nvPr/>
            </p14:nvContentPartPr>
            <p14:xfrm>
              <a:off x="2891798" y="3048608"/>
              <a:ext cx="3240" cy="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3FF8CF5-8511-5D42-B845-A52502ED3F2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882798" y="30399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8BA6D4C7-61CE-3641-B6AB-8FBF0428BA5B}"/>
                  </a:ext>
                </a:extLst>
              </p14:cNvPr>
              <p14:cNvContentPartPr/>
              <p14:nvPr/>
            </p14:nvContentPartPr>
            <p14:xfrm>
              <a:off x="3006998" y="3059408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8BA6D4C7-61CE-3641-B6AB-8FBF0428BA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97998" y="3050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9636D70B-6020-3943-B895-41046FF7A656}"/>
                  </a:ext>
                </a:extLst>
              </p14:cNvPr>
              <p14:cNvContentPartPr/>
              <p14:nvPr/>
            </p14:nvContentPartPr>
            <p14:xfrm>
              <a:off x="3037238" y="3216008"/>
              <a:ext cx="360" cy="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9636D70B-6020-3943-B895-41046FF7A6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8598" y="3207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25065A30-D43A-274E-A2E6-CAC671F6FCA7}"/>
                  </a:ext>
                </a:extLst>
              </p14:cNvPr>
              <p14:cNvContentPartPr/>
              <p14:nvPr/>
            </p14:nvContentPartPr>
            <p14:xfrm>
              <a:off x="3218678" y="3245168"/>
              <a:ext cx="360" cy="32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25065A30-D43A-274E-A2E6-CAC671F6FCA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09678" y="323616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16C82B56-EAA8-374A-9E87-5F0CD3461D57}"/>
                  </a:ext>
                </a:extLst>
              </p14:cNvPr>
              <p14:cNvContentPartPr/>
              <p14:nvPr/>
            </p14:nvContentPartPr>
            <p14:xfrm>
              <a:off x="3212198" y="3509408"/>
              <a:ext cx="360" cy="324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16C82B56-EAA8-374A-9E87-5F0CD3461D5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03198" y="350076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3A1E17B5-119F-D640-AF4B-A31F1BA9B535}"/>
                  </a:ext>
                </a:extLst>
              </p14:cNvPr>
              <p14:cNvContentPartPr/>
              <p14:nvPr/>
            </p14:nvContentPartPr>
            <p14:xfrm>
              <a:off x="2965958" y="3502928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3A1E17B5-119F-D640-AF4B-A31F1BA9B5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57318" y="3493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EE7F5B1-AB1B-B948-9ACC-EB0695E2593D}"/>
                  </a:ext>
                </a:extLst>
              </p14:cNvPr>
              <p14:cNvContentPartPr/>
              <p14:nvPr/>
            </p14:nvContentPartPr>
            <p14:xfrm>
              <a:off x="2909438" y="3495728"/>
              <a:ext cx="324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EE7F5B1-AB1B-B948-9ACC-EB0695E2593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00798" y="34870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D6DF04F6-F505-B745-8ED6-FD4EC42AA542}"/>
                  </a:ext>
                </a:extLst>
              </p14:cNvPr>
              <p14:cNvContentPartPr/>
              <p14:nvPr/>
            </p14:nvContentPartPr>
            <p14:xfrm>
              <a:off x="2837078" y="3495728"/>
              <a:ext cx="324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D6DF04F6-F505-B745-8ED6-FD4EC42AA54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828438" y="34870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C026CF72-608F-1F4E-9987-74527A7022E1}"/>
                  </a:ext>
                </a:extLst>
              </p14:cNvPr>
              <p14:cNvContentPartPr/>
              <p14:nvPr/>
            </p14:nvContentPartPr>
            <p14:xfrm>
              <a:off x="2751758" y="3376928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C026CF72-608F-1F4E-9987-74527A7022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3118" y="3368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0B5F408-9287-0544-9E3D-EA85023F3606}"/>
                  </a:ext>
                </a:extLst>
              </p14:cNvPr>
              <p14:cNvContentPartPr/>
              <p14:nvPr/>
            </p14:nvContentPartPr>
            <p14:xfrm>
              <a:off x="2712518" y="3523448"/>
              <a:ext cx="360" cy="3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0B5F408-9287-0544-9E3D-EA85023F36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3518" y="3514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8187AEEE-F611-B540-886E-9E1C49C39C95}"/>
                  </a:ext>
                </a:extLst>
              </p14:cNvPr>
              <p14:cNvContentPartPr/>
              <p14:nvPr/>
            </p14:nvContentPartPr>
            <p14:xfrm>
              <a:off x="3170798" y="3581768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8187AEEE-F611-B540-886E-9E1C49C39C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1798" y="3573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BA318314-AEA2-324F-BF14-86202F9EC0B0}"/>
                  </a:ext>
                </a:extLst>
              </p14:cNvPr>
              <p14:cNvContentPartPr/>
              <p14:nvPr/>
            </p14:nvContentPartPr>
            <p14:xfrm>
              <a:off x="3170798" y="3770408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BA318314-AEA2-324F-BF14-86202F9EC0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1798" y="376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395B613B-2A18-7445-988B-3D0952AE60B3}"/>
                  </a:ext>
                </a:extLst>
              </p14:cNvPr>
              <p14:cNvContentPartPr/>
              <p14:nvPr/>
            </p14:nvContentPartPr>
            <p14:xfrm>
              <a:off x="3202838" y="3947528"/>
              <a:ext cx="360" cy="3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395B613B-2A18-7445-988B-3D0952AE60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4198" y="3938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E0D5B5E-34F8-304C-BAFF-B0DA4F098E53}"/>
                  </a:ext>
                </a:extLst>
              </p14:cNvPr>
              <p14:cNvContentPartPr/>
              <p14:nvPr/>
            </p14:nvContentPartPr>
            <p14:xfrm>
              <a:off x="3202838" y="4173248"/>
              <a:ext cx="360" cy="36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E0D5B5E-34F8-304C-BAFF-B0DA4F098E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4198" y="4164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0C646FE2-66F4-C247-AE0C-1D643EFD9E25}"/>
                  </a:ext>
                </a:extLst>
              </p14:cNvPr>
              <p14:cNvContentPartPr/>
              <p14:nvPr/>
            </p14:nvContentPartPr>
            <p14:xfrm>
              <a:off x="3079718" y="4161728"/>
              <a:ext cx="360" cy="1368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0C646FE2-66F4-C247-AE0C-1D643EFD9E2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071078" y="4153088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90F48D0D-F6AA-F34E-BA81-8A4D5905A2A2}"/>
                  </a:ext>
                </a:extLst>
              </p14:cNvPr>
              <p14:cNvContentPartPr/>
              <p14:nvPr/>
            </p14:nvContentPartPr>
            <p14:xfrm>
              <a:off x="3079718" y="4296368"/>
              <a:ext cx="360" cy="3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90F48D0D-F6AA-F34E-BA81-8A4D5905A2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1078" y="428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FFDF3D3C-23E9-FA4F-BB11-2F5498F6979F}"/>
                  </a:ext>
                </a:extLst>
              </p14:cNvPr>
              <p14:cNvContentPartPr/>
              <p14:nvPr/>
            </p14:nvContentPartPr>
            <p14:xfrm>
              <a:off x="3025718" y="4229408"/>
              <a:ext cx="360" cy="3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FFDF3D3C-23E9-FA4F-BB11-2F5498F697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17078" y="4220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9D693F38-2ECC-0341-B551-B7F9CB71F105}"/>
                  </a:ext>
                </a:extLst>
              </p14:cNvPr>
              <p14:cNvContentPartPr/>
              <p14:nvPr/>
            </p14:nvContentPartPr>
            <p14:xfrm>
              <a:off x="2932478" y="4224008"/>
              <a:ext cx="3600" cy="64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9D693F38-2ECC-0341-B551-B7F9CB71F1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23478" y="4215368"/>
                <a:ext cx="21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078BEEE2-748B-9E4A-A9E3-0787EF1805C5}"/>
                  </a:ext>
                </a:extLst>
              </p14:cNvPr>
              <p14:cNvContentPartPr/>
              <p14:nvPr/>
            </p14:nvContentPartPr>
            <p14:xfrm>
              <a:off x="2897918" y="4186928"/>
              <a:ext cx="360" cy="36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078BEEE2-748B-9E4A-A9E3-0787EF1805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8918" y="4178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2AC1B091-713F-1542-B488-828B2CC08C40}"/>
                  </a:ext>
                </a:extLst>
              </p14:cNvPr>
              <p14:cNvContentPartPr/>
              <p14:nvPr/>
            </p14:nvContentPartPr>
            <p14:xfrm>
              <a:off x="2734838" y="4271528"/>
              <a:ext cx="360" cy="3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2AC1B091-713F-1542-B488-828B2CC08C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5838" y="4262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548BFF97-21E0-C048-8083-EC2136042E00}"/>
                  </a:ext>
                </a:extLst>
              </p14:cNvPr>
              <p14:cNvContentPartPr/>
              <p14:nvPr/>
            </p14:nvContentPartPr>
            <p14:xfrm>
              <a:off x="2740598" y="4189448"/>
              <a:ext cx="360" cy="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548BFF97-21E0-C048-8083-EC2136042E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1958" y="4180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A65D29FD-7115-2B49-8113-B9EBDEF112FD}"/>
                  </a:ext>
                </a:extLst>
              </p14:cNvPr>
              <p14:cNvContentPartPr/>
              <p14:nvPr/>
            </p14:nvContentPartPr>
            <p14:xfrm>
              <a:off x="2694878" y="4189448"/>
              <a:ext cx="360" cy="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A65D29FD-7115-2B49-8113-B9EBDEF112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6238" y="4180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E581E5AF-4DDE-E04C-A27B-89332A91F55A}"/>
                  </a:ext>
                </a:extLst>
              </p14:cNvPr>
              <p14:cNvContentPartPr/>
              <p14:nvPr/>
            </p14:nvContentPartPr>
            <p14:xfrm>
              <a:off x="2514878" y="4188368"/>
              <a:ext cx="360" cy="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E581E5AF-4DDE-E04C-A27B-89332A91F5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5878" y="4179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8FC6B22D-EDA2-5E4C-B733-F3952EC54D9C}"/>
                  </a:ext>
                </a:extLst>
              </p14:cNvPr>
              <p14:cNvContentPartPr/>
              <p14:nvPr/>
            </p14:nvContentPartPr>
            <p14:xfrm>
              <a:off x="2358638" y="4170368"/>
              <a:ext cx="360" cy="3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8FC6B22D-EDA2-5E4C-B733-F3952EC54D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9638" y="4161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DE2D940D-B962-6647-8F53-2013C0A439A0}"/>
                  </a:ext>
                </a:extLst>
              </p14:cNvPr>
              <p14:cNvContentPartPr/>
              <p14:nvPr/>
            </p14:nvContentPartPr>
            <p14:xfrm>
              <a:off x="2358638" y="3950048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DE2D940D-B962-6647-8F53-2013C0A439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9638" y="3941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C90574AA-FD4C-8C40-9C33-AFFACA8CCEFF}"/>
                  </a:ext>
                </a:extLst>
              </p14:cNvPr>
              <p14:cNvContentPartPr/>
              <p14:nvPr/>
            </p14:nvContentPartPr>
            <p14:xfrm>
              <a:off x="2447198" y="3819728"/>
              <a:ext cx="360" cy="3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C90574AA-FD4C-8C40-9C33-AFFACA8CCE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38198" y="3810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FD5D7FB8-30B9-714D-B2CE-E1461E5E8B5E}"/>
                  </a:ext>
                </a:extLst>
              </p14:cNvPr>
              <p14:cNvContentPartPr/>
              <p14:nvPr/>
            </p14:nvContentPartPr>
            <p14:xfrm>
              <a:off x="2444318" y="3864728"/>
              <a:ext cx="3240" cy="856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FD5D7FB8-30B9-714D-B2CE-E1461E5E8B5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435318" y="3855728"/>
                <a:ext cx="208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83ACE1DD-0157-E647-AF94-B62F5802625D}"/>
                  </a:ext>
                </a:extLst>
              </p14:cNvPr>
              <p14:cNvContentPartPr/>
              <p14:nvPr/>
            </p14:nvContentPartPr>
            <p14:xfrm>
              <a:off x="2686238" y="4139048"/>
              <a:ext cx="9000" cy="864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83ACE1DD-0157-E647-AF94-B62F5802625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677238" y="4130048"/>
                <a:ext cx="26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E3F5ECE5-0C68-E545-A52E-DC828C99E572}"/>
                  </a:ext>
                </a:extLst>
              </p14:cNvPr>
              <p14:cNvContentPartPr/>
              <p14:nvPr/>
            </p14:nvContentPartPr>
            <p14:xfrm>
              <a:off x="3282038" y="3770408"/>
              <a:ext cx="98280" cy="1440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E3F5ECE5-0C68-E545-A52E-DC828C99E572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273398" y="3761768"/>
                <a:ext cx="1159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4E4C4B66-EA41-B145-87DA-692C7F9EFF21}"/>
                  </a:ext>
                </a:extLst>
              </p14:cNvPr>
              <p14:cNvContentPartPr/>
              <p14:nvPr/>
            </p14:nvContentPartPr>
            <p14:xfrm>
              <a:off x="3630158" y="4010168"/>
              <a:ext cx="360" cy="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4E4C4B66-EA41-B145-87DA-692C7F9EFF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21518" y="4001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ED5D8051-8EC3-0647-950B-8EF4041779D3}"/>
                  </a:ext>
                </a:extLst>
              </p14:cNvPr>
              <p14:cNvContentPartPr/>
              <p14:nvPr/>
            </p14:nvContentPartPr>
            <p14:xfrm>
              <a:off x="3727358" y="3771848"/>
              <a:ext cx="360" cy="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ED5D8051-8EC3-0647-950B-8EF4041779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18358" y="3763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DD5DA8BC-FB90-2F41-BB37-93AF72AF37C1}"/>
                  </a:ext>
                </a:extLst>
              </p14:cNvPr>
              <p14:cNvContentPartPr/>
              <p14:nvPr/>
            </p14:nvContentPartPr>
            <p14:xfrm>
              <a:off x="3704318" y="3511568"/>
              <a:ext cx="360" cy="3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DD5DA8BC-FB90-2F41-BB37-93AF72AF37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5318" y="3502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3D7F8216-B3C8-4F46-B168-E7421DC14CCE}"/>
                  </a:ext>
                </a:extLst>
              </p14:cNvPr>
              <p14:cNvContentPartPr/>
              <p14:nvPr/>
            </p14:nvContentPartPr>
            <p14:xfrm>
              <a:off x="2581118" y="3144728"/>
              <a:ext cx="360" cy="3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3D7F8216-B3C8-4F46-B168-E7421DC14CC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72118" y="3135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A146A218-D439-2D47-B8CA-C1A5039A4F30}"/>
                  </a:ext>
                </a:extLst>
              </p14:cNvPr>
              <p14:cNvContentPartPr/>
              <p14:nvPr/>
            </p14:nvContentPartPr>
            <p14:xfrm>
              <a:off x="2459798" y="4550528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A146A218-D439-2D47-B8CA-C1A5039A4F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0798" y="4541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35C1612C-0E0A-1D4E-999A-F038DEE7C68C}"/>
                  </a:ext>
                </a:extLst>
              </p14:cNvPr>
              <p14:cNvContentPartPr/>
              <p14:nvPr/>
            </p14:nvContentPartPr>
            <p14:xfrm>
              <a:off x="2089358" y="4329488"/>
              <a:ext cx="360" cy="61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35C1612C-0E0A-1D4E-999A-F038DEE7C68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2080718" y="4320848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A6601BE8-FB51-144D-A450-0D2AAA171D22}"/>
                  </a:ext>
                </a:extLst>
              </p14:cNvPr>
              <p14:cNvContentPartPr/>
              <p14:nvPr/>
            </p14:nvContentPartPr>
            <p14:xfrm>
              <a:off x="3584078" y="4351088"/>
              <a:ext cx="360" cy="324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A6601BE8-FB51-144D-A450-0D2AAA171D2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75078" y="43420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ADDDDFCC-35FB-7443-A297-23A0927C82CD}"/>
                  </a:ext>
                </a:extLst>
              </p14:cNvPr>
              <p14:cNvContentPartPr/>
              <p14:nvPr/>
            </p14:nvContentPartPr>
            <p14:xfrm>
              <a:off x="3265838" y="3084248"/>
              <a:ext cx="36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ADDDDFCC-35FB-7443-A297-23A0927C82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6838" y="3075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680CE321-DB55-6542-9F58-6A2A55CD4CBD}"/>
                  </a:ext>
                </a:extLst>
              </p14:cNvPr>
              <p14:cNvContentPartPr/>
              <p14:nvPr/>
            </p14:nvContentPartPr>
            <p14:xfrm>
              <a:off x="2635118" y="4199168"/>
              <a:ext cx="360" cy="3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680CE321-DB55-6542-9F58-6A2A55CD4C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6478" y="4190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27FF10C4-7B1C-EB4C-8857-4BDF8EDF8519}"/>
                  </a:ext>
                </a:extLst>
              </p14:cNvPr>
              <p14:cNvContentPartPr/>
              <p14:nvPr/>
            </p14:nvContentPartPr>
            <p14:xfrm>
              <a:off x="2841038" y="4239488"/>
              <a:ext cx="360" cy="36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27FF10C4-7B1C-EB4C-8857-4BDF8EDF851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2398" y="4230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97A8177-7342-2D4F-99A2-17562DE137DA}"/>
                  </a:ext>
                </a:extLst>
              </p14:cNvPr>
              <p14:cNvContentPartPr/>
              <p14:nvPr/>
            </p14:nvContentPartPr>
            <p14:xfrm>
              <a:off x="2925278" y="4141208"/>
              <a:ext cx="360" cy="3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97A8177-7342-2D4F-99A2-17562DE137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16638" y="4132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3D5057EF-732E-8E4F-98E5-5815202B9E22}"/>
                  </a:ext>
                </a:extLst>
              </p14:cNvPr>
              <p14:cNvContentPartPr/>
              <p14:nvPr/>
            </p14:nvContentPartPr>
            <p14:xfrm>
              <a:off x="3133358" y="4293848"/>
              <a:ext cx="2880" cy="36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3D5057EF-732E-8E4F-98E5-5815202B9E2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24718" y="4285208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21DA1AAF-BFD9-3940-9F44-D695189ABD87}"/>
                  </a:ext>
                </a:extLst>
              </p14:cNvPr>
              <p14:cNvContentPartPr/>
              <p14:nvPr/>
            </p14:nvContentPartPr>
            <p14:xfrm>
              <a:off x="3162158" y="4074248"/>
              <a:ext cx="2880" cy="3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21DA1AAF-BFD9-3940-9F44-D695189ABD8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153158" y="4065248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EC6FCC8F-396B-FD44-BBF0-ACE22BEC9FCF}"/>
                  </a:ext>
                </a:extLst>
              </p14:cNvPr>
              <p14:cNvContentPartPr/>
              <p14:nvPr/>
            </p14:nvContentPartPr>
            <p14:xfrm>
              <a:off x="3244958" y="4125368"/>
              <a:ext cx="6480" cy="36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EC6FCC8F-396B-FD44-BBF0-ACE22BEC9FC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36318" y="4116368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6FBF1E66-E6A9-D04F-859D-2CC89A155FB6}"/>
                  </a:ext>
                </a:extLst>
              </p14:cNvPr>
              <p14:cNvContentPartPr/>
              <p14:nvPr/>
            </p14:nvContentPartPr>
            <p14:xfrm>
              <a:off x="3400118" y="4048328"/>
              <a:ext cx="360" cy="324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6FBF1E66-E6A9-D04F-859D-2CC89A155FB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91118" y="40396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F3B5A6E4-F320-8043-81E9-F9A36E196970}"/>
                  </a:ext>
                </a:extLst>
              </p14:cNvPr>
              <p14:cNvContentPartPr/>
              <p14:nvPr/>
            </p14:nvContentPartPr>
            <p14:xfrm>
              <a:off x="3322358" y="3775448"/>
              <a:ext cx="360" cy="324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F3B5A6E4-F320-8043-81E9-F9A36E19697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13718" y="37664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AD2E2B90-3278-5E4A-B7E0-C778B483EF4F}"/>
                  </a:ext>
                </a:extLst>
              </p14:cNvPr>
              <p14:cNvContentPartPr/>
              <p14:nvPr/>
            </p14:nvContentPartPr>
            <p14:xfrm>
              <a:off x="3368798" y="3557288"/>
              <a:ext cx="360" cy="3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AD2E2B90-3278-5E4A-B7E0-C778B483EF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59798" y="3548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52BCD7EF-54FF-F748-870C-CA96184D6739}"/>
                  </a:ext>
                </a:extLst>
              </p14:cNvPr>
              <p14:cNvContentPartPr/>
              <p14:nvPr/>
            </p14:nvContentPartPr>
            <p14:xfrm>
              <a:off x="3199598" y="3496088"/>
              <a:ext cx="360" cy="36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52BCD7EF-54FF-F748-870C-CA96184D67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0598" y="3487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2C8DD211-C6EC-F84F-BA4E-D18143CCE7FB}"/>
                  </a:ext>
                </a:extLst>
              </p14:cNvPr>
              <p14:cNvContentPartPr/>
              <p14:nvPr/>
            </p14:nvContentPartPr>
            <p14:xfrm>
              <a:off x="3093398" y="3302048"/>
              <a:ext cx="360" cy="3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2C8DD211-C6EC-F84F-BA4E-D18143CCE7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4758" y="3293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CCA9F64A-D687-E84D-A298-67802024B558}"/>
                  </a:ext>
                </a:extLst>
              </p14:cNvPr>
              <p14:cNvContentPartPr/>
              <p14:nvPr/>
            </p14:nvContentPartPr>
            <p14:xfrm>
              <a:off x="2983238" y="3430568"/>
              <a:ext cx="360" cy="36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CCA9F64A-D687-E84D-A298-67802024B55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4598" y="3421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C1F48785-CAB0-D848-B9AB-564407253287}"/>
                  </a:ext>
                </a:extLst>
              </p14:cNvPr>
              <p14:cNvContentPartPr/>
              <p14:nvPr/>
            </p14:nvContentPartPr>
            <p14:xfrm>
              <a:off x="2890358" y="3337688"/>
              <a:ext cx="360" cy="36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C1F48785-CAB0-D848-B9AB-5644072532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81718" y="3328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B8E4969F-AEBE-D241-AC41-886783E181B8}"/>
                  </a:ext>
                </a:extLst>
              </p14:cNvPr>
              <p14:cNvContentPartPr/>
              <p14:nvPr/>
            </p14:nvContentPartPr>
            <p14:xfrm>
              <a:off x="2801438" y="3490688"/>
              <a:ext cx="360" cy="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B8E4969F-AEBE-D241-AC41-886783E181B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2438" y="3481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0C3A039B-C475-684E-9F77-F64FD6FEEAFA}"/>
                  </a:ext>
                </a:extLst>
              </p14:cNvPr>
              <p14:cNvContentPartPr/>
              <p14:nvPr/>
            </p14:nvContentPartPr>
            <p14:xfrm>
              <a:off x="2676158" y="3400688"/>
              <a:ext cx="3240" cy="324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0C3A039B-C475-684E-9F77-F64FD6FEEAFA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2667158" y="339204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4C4865B7-CCE0-834D-9A2C-67E44A95ED71}"/>
                  </a:ext>
                </a:extLst>
              </p14:cNvPr>
              <p14:cNvContentPartPr/>
              <p14:nvPr/>
            </p14:nvContentPartPr>
            <p14:xfrm>
              <a:off x="2676158" y="3510848"/>
              <a:ext cx="360" cy="324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4C4865B7-CCE0-834D-9A2C-67E44A95ED7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67158" y="35018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1F205C60-05E6-6C48-96B1-DD80C25D0547}"/>
                  </a:ext>
                </a:extLst>
              </p14:cNvPr>
              <p14:cNvContentPartPr/>
              <p14:nvPr/>
            </p14:nvContentPartPr>
            <p14:xfrm>
              <a:off x="2554838" y="3424088"/>
              <a:ext cx="360" cy="3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1F205C60-05E6-6C48-96B1-DD80C25D05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5838" y="3415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E9D976E9-94F8-E942-9286-225649F0E17E}"/>
                  </a:ext>
                </a:extLst>
              </p14:cNvPr>
              <p14:cNvContentPartPr/>
              <p14:nvPr/>
            </p14:nvContentPartPr>
            <p14:xfrm>
              <a:off x="2461238" y="3424448"/>
              <a:ext cx="360" cy="36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E9D976E9-94F8-E942-9286-225649F0E1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2238" y="34158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FBA714F5-A3E1-1747-989A-9C1E3577A347}"/>
                  </a:ext>
                </a:extLst>
              </p14:cNvPr>
              <p14:cNvContentPartPr/>
              <p14:nvPr/>
            </p14:nvContentPartPr>
            <p14:xfrm>
              <a:off x="2433158" y="3387008"/>
              <a:ext cx="360" cy="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FBA714F5-A3E1-1747-989A-9C1E3577A3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4158" y="3378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444FE95D-ACA2-F94C-AB6F-81E6ABFB082A}"/>
                  </a:ext>
                </a:extLst>
              </p14:cNvPr>
              <p14:cNvContentPartPr/>
              <p14:nvPr/>
            </p14:nvContentPartPr>
            <p14:xfrm>
              <a:off x="2377358" y="3479888"/>
              <a:ext cx="360" cy="324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444FE95D-ACA2-F94C-AB6F-81E6ABFB08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68358" y="34712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356E499A-5736-D240-8A53-1C125E923D22}"/>
                  </a:ext>
                </a:extLst>
              </p14:cNvPr>
              <p14:cNvContentPartPr/>
              <p14:nvPr/>
            </p14:nvContentPartPr>
            <p14:xfrm>
              <a:off x="2232278" y="3495368"/>
              <a:ext cx="360" cy="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356E499A-5736-D240-8A53-1C125E923D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3278" y="3486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A8414E8A-3174-9B45-8548-B102B08C9F7B}"/>
                  </a:ext>
                </a:extLst>
              </p14:cNvPr>
              <p14:cNvContentPartPr/>
              <p14:nvPr/>
            </p14:nvContentPartPr>
            <p14:xfrm>
              <a:off x="2292398" y="3873008"/>
              <a:ext cx="360" cy="3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A8414E8A-3174-9B45-8548-B102B08C9F7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3398" y="3864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E7A35C80-AE22-4042-8297-5D1854D28DE2}"/>
                  </a:ext>
                </a:extLst>
              </p14:cNvPr>
              <p14:cNvContentPartPr/>
              <p14:nvPr/>
            </p14:nvContentPartPr>
            <p14:xfrm>
              <a:off x="2375558" y="4265768"/>
              <a:ext cx="3240" cy="648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E7A35C80-AE22-4042-8297-5D1854D28DE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366918" y="4256768"/>
                <a:ext cx="20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3DB0DF1E-DB53-7546-AAAD-46058FB0DB53}"/>
                  </a:ext>
                </a:extLst>
              </p14:cNvPr>
              <p14:cNvContentPartPr/>
              <p14:nvPr/>
            </p14:nvContentPartPr>
            <p14:xfrm>
              <a:off x="2542598" y="4327688"/>
              <a:ext cx="360" cy="36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3DB0DF1E-DB53-7546-AAAD-46058FB0DB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3598" y="4319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76771FDD-20A5-D641-AE24-CBC5873618D1}"/>
                  </a:ext>
                </a:extLst>
              </p14:cNvPr>
              <p14:cNvContentPartPr/>
              <p14:nvPr/>
            </p14:nvContentPartPr>
            <p14:xfrm>
              <a:off x="2813318" y="4332008"/>
              <a:ext cx="9360" cy="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76771FDD-20A5-D641-AE24-CBC5873618D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804318" y="4323368"/>
                <a:ext cx="27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02725DA2-B756-1445-A020-52E347E2E852}"/>
                  </a:ext>
                </a:extLst>
              </p14:cNvPr>
              <p14:cNvContentPartPr/>
              <p14:nvPr/>
            </p14:nvContentPartPr>
            <p14:xfrm>
              <a:off x="3040478" y="4379888"/>
              <a:ext cx="360" cy="324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02725DA2-B756-1445-A020-52E347E2E85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31478" y="43712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9CC0D991-1701-9B47-99B0-0C69108EA336}"/>
                  </a:ext>
                </a:extLst>
              </p14:cNvPr>
              <p14:cNvContentPartPr/>
              <p14:nvPr/>
            </p14:nvContentPartPr>
            <p14:xfrm>
              <a:off x="3314798" y="4194848"/>
              <a:ext cx="360" cy="360"/>
            </p14:xfrm>
          </p:contentPart>
        </mc:Choice>
        <mc:Fallback xmlns=""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9CC0D991-1701-9B47-99B0-0C69108EA3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05798" y="4186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CC4CADD7-C8E8-B44A-B7EA-CFE792EE4147}"/>
                  </a:ext>
                </a:extLst>
              </p14:cNvPr>
              <p14:cNvContentPartPr/>
              <p14:nvPr/>
            </p14:nvContentPartPr>
            <p14:xfrm>
              <a:off x="3459878" y="4206728"/>
              <a:ext cx="360" cy="36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CC4CADD7-C8E8-B44A-B7EA-CFE792EE41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1238" y="419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948EE149-4E6C-184F-9AE1-17697803B406}"/>
                  </a:ext>
                </a:extLst>
              </p14:cNvPr>
              <p14:cNvContentPartPr/>
              <p14:nvPr/>
            </p14:nvContentPartPr>
            <p14:xfrm>
              <a:off x="2917358" y="4406528"/>
              <a:ext cx="75600" cy="432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948EE149-4E6C-184F-9AE1-17697803B40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908677" y="4397528"/>
                <a:ext cx="93324" cy="21960"/>
              </a:xfrm>
              <a:prstGeom prst="rect">
                <a:avLst/>
              </a:prstGeom>
            </p:spPr>
          </p:pic>
        </mc:Fallback>
      </mc:AlternateContent>
      <p:sp>
        <p:nvSpPr>
          <p:cNvPr id="316" name="TextBox 315">
            <a:extLst>
              <a:ext uri="{FF2B5EF4-FFF2-40B4-BE49-F238E27FC236}">
                <a16:creationId xmlns:a16="http://schemas.microsoft.com/office/drawing/2014/main" id="{AC0BA14C-4D49-324E-82BF-E43539D7EA12}"/>
              </a:ext>
            </a:extLst>
          </p:cNvPr>
          <p:cNvSpPr txBox="1"/>
          <p:nvPr/>
        </p:nvSpPr>
        <p:spPr>
          <a:xfrm>
            <a:off x="2178998" y="4909558"/>
            <a:ext cx="1718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Neutral isolated gas phase atom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2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5F2A85B4-4EA0-7D4A-9F50-E6BFA8169D5F}"/>
                  </a:ext>
                </a:extLst>
              </p14:cNvPr>
              <p14:cNvContentPartPr/>
              <p14:nvPr/>
            </p14:nvContentPartPr>
            <p14:xfrm rot="15483324">
              <a:off x="655415" y="4177928"/>
              <a:ext cx="1302903" cy="1446739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5F2A85B4-4EA0-7D4A-9F50-E6BFA8169D5F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 rot="15483324">
                <a:off x="637414" y="4159925"/>
                <a:ext cx="1338545" cy="1482385"/>
              </a:xfrm>
              <a:prstGeom prst="rect">
                <a:avLst/>
              </a:prstGeom>
            </p:spPr>
          </p:pic>
        </mc:Fallback>
      </mc:AlternateContent>
      <p:sp>
        <p:nvSpPr>
          <p:cNvPr id="324" name="TextBox 323">
            <a:extLst>
              <a:ext uri="{FF2B5EF4-FFF2-40B4-BE49-F238E27FC236}">
                <a16:creationId xmlns:a16="http://schemas.microsoft.com/office/drawing/2014/main" id="{2C06DDF7-D27A-9847-AF38-49C4EF3B0693}"/>
              </a:ext>
            </a:extLst>
          </p:cNvPr>
          <p:cNvSpPr txBox="1"/>
          <p:nvPr/>
        </p:nvSpPr>
        <p:spPr>
          <a:xfrm>
            <a:off x="624399" y="5638800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Ionization </a:t>
            </a:r>
          </a:p>
          <a:p>
            <a:r>
              <a:rPr lang="en-US" dirty="0"/>
              <a:t>energy</a:t>
            </a:r>
          </a:p>
        </p:txBody>
      </p: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F5A04C95-5F33-5F49-9622-FB6356C45BBC}"/>
              </a:ext>
            </a:extLst>
          </p:cNvPr>
          <p:cNvCxnSpPr/>
          <p:nvPr/>
        </p:nvCxnSpPr>
        <p:spPr>
          <a:xfrm>
            <a:off x="4191000" y="3823328"/>
            <a:ext cx="1447800" cy="1764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784" name="Ink 783">
                <a:extLst>
                  <a:ext uri="{FF2B5EF4-FFF2-40B4-BE49-F238E27FC236}">
                    <a16:creationId xmlns:a16="http://schemas.microsoft.com/office/drawing/2014/main" id="{F0218645-E51C-9542-AF6C-D5105B0DCD40}"/>
                  </a:ext>
                </a:extLst>
              </p14:cNvPr>
              <p14:cNvContentPartPr/>
              <p14:nvPr/>
            </p14:nvContentPartPr>
            <p14:xfrm>
              <a:off x="6705600" y="3864008"/>
              <a:ext cx="360" cy="360"/>
            </p14:xfrm>
          </p:contentPart>
        </mc:Choice>
        <mc:Fallback xmlns="">
          <p:pic>
            <p:nvPicPr>
              <p:cNvPr id="784" name="Ink 783">
                <a:extLst>
                  <a:ext uri="{FF2B5EF4-FFF2-40B4-BE49-F238E27FC236}">
                    <a16:creationId xmlns:a16="http://schemas.microsoft.com/office/drawing/2014/main" id="{F0218645-E51C-9542-AF6C-D5105B0DCD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9960" y="382800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808" name="Ink 807">
                <a:extLst>
                  <a:ext uri="{FF2B5EF4-FFF2-40B4-BE49-F238E27FC236}">
                    <a16:creationId xmlns:a16="http://schemas.microsoft.com/office/drawing/2014/main" id="{A5CBA65F-9057-A846-81EB-2853D0DA69E2}"/>
                  </a:ext>
                </a:extLst>
              </p14:cNvPr>
              <p14:cNvContentPartPr/>
              <p14:nvPr/>
            </p14:nvContentPartPr>
            <p14:xfrm>
              <a:off x="7135080" y="3486728"/>
              <a:ext cx="360" cy="360"/>
            </p14:xfrm>
          </p:contentPart>
        </mc:Choice>
        <mc:Fallback xmlns="">
          <p:pic>
            <p:nvPicPr>
              <p:cNvPr id="808" name="Ink 807">
                <a:extLst>
                  <a:ext uri="{FF2B5EF4-FFF2-40B4-BE49-F238E27FC236}">
                    <a16:creationId xmlns:a16="http://schemas.microsoft.com/office/drawing/2014/main" id="{A5CBA65F-9057-A846-81EB-2853D0DA69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26440" y="347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FAB26E64-658E-A04D-A234-10B7C10873B2}"/>
                  </a:ext>
                </a:extLst>
              </p14:cNvPr>
              <p14:cNvContentPartPr/>
              <p14:nvPr/>
            </p14:nvContentPartPr>
            <p14:xfrm>
              <a:off x="6160200" y="3915128"/>
              <a:ext cx="360" cy="324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FAB26E64-658E-A04D-A234-10B7C10873B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51560" y="390648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18C20E3E-685F-B547-85FA-1048A4A95068}"/>
                  </a:ext>
                </a:extLst>
              </p14:cNvPr>
              <p14:cNvContentPartPr/>
              <p14:nvPr/>
            </p14:nvContentPartPr>
            <p14:xfrm>
              <a:off x="6533160" y="3775448"/>
              <a:ext cx="3240" cy="36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18C20E3E-685F-B547-85FA-1048A4A9506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24160" y="376680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022" name="Ink 1021">
                <a:extLst>
                  <a:ext uri="{FF2B5EF4-FFF2-40B4-BE49-F238E27FC236}">
                    <a16:creationId xmlns:a16="http://schemas.microsoft.com/office/drawing/2014/main" id="{10DF6DF7-8C66-B34A-A816-1190418F227A}"/>
                  </a:ext>
                </a:extLst>
              </p14:cNvPr>
              <p14:cNvContentPartPr/>
              <p14:nvPr/>
            </p14:nvContentPartPr>
            <p14:xfrm>
              <a:off x="3267615" y="4145168"/>
              <a:ext cx="360" cy="360"/>
            </p14:xfrm>
          </p:contentPart>
        </mc:Choice>
        <mc:Fallback xmlns="">
          <p:pic>
            <p:nvPicPr>
              <p:cNvPr id="1022" name="Ink 1021">
                <a:extLst>
                  <a:ext uri="{FF2B5EF4-FFF2-40B4-BE49-F238E27FC236}">
                    <a16:creationId xmlns:a16="http://schemas.microsoft.com/office/drawing/2014/main" id="{10DF6DF7-8C66-B34A-A816-1190418F2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8615" y="4136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023" name="Ink 1022">
                <a:extLst>
                  <a:ext uri="{FF2B5EF4-FFF2-40B4-BE49-F238E27FC236}">
                    <a16:creationId xmlns:a16="http://schemas.microsoft.com/office/drawing/2014/main" id="{AA29E089-BD5D-6149-80CC-D67AE023DE7A}"/>
                  </a:ext>
                </a:extLst>
              </p14:cNvPr>
              <p14:cNvContentPartPr/>
              <p14:nvPr/>
            </p14:nvContentPartPr>
            <p14:xfrm>
              <a:off x="2914095" y="4185128"/>
              <a:ext cx="360" cy="360"/>
            </p14:xfrm>
          </p:contentPart>
        </mc:Choice>
        <mc:Fallback xmlns="">
          <p:pic>
            <p:nvPicPr>
              <p:cNvPr id="1023" name="Ink 1022">
                <a:extLst>
                  <a:ext uri="{FF2B5EF4-FFF2-40B4-BE49-F238E27FC236}">
                    <a16:creationId xmlns:a16="http://schemas.microsoft.com/office/drawing/2014/main" id="{AA29E089-BD5D-6149-80CC-D67AE023DE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5455" y="4176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026" name="Ink 1025">
                <a:extLst>
                  <a:ext uri="{FF2B5EF4-FFF2-40B4-BE49-F238E27FC236}">
                    <a16:creationId xmlns:a16="http://schemas.microsoft.com/office/drawing/2014/main" id="{8C9F8977-2F3B-5A42-84E2-AD6B64F1D28F}"/>
                  </a:ext>
                </a:extLst>
              </p14:cNvPr>
              <p14:cNvContentPartPr/>
              <p14:nvPr/>
            </p14:nvContentPartPr>
            <p14:xfrm>
              <a:off x="2704935" y="4243448"/>
              <a:ext cx="360" cy="360"/>
            </p14:xfrm>
          </p:contentPart>
        </mc:Choice>
        <mc:Fallback xmlns="">
          <p:pic>
            <p:nvPicPr>
              <p:cNvPr id="1026" name="Ink 1025">
                <a:extLst>
                  <a:ext uri="{FF2B5EF4-FFF2-40B4-BE49-F238E27FC236}">
                    <a16:creationId xmlns:a16="http://schemas.microsoft.com/office/drawing/2014/main" id="{8C9F8977-2F3B-5A42-84E2-AD6B64F1D2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5935" y="4234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946C5FB9-A0E3-3141-BF8B-F350D46EF66D}"/>
                  </a:ext>
                </a:extLst>
              </p14:cNvPr>
              <p14:cNvContentPartPr/>
              <p14:nvPr/>
            </p14:nvContentPartPr>
            <p14:xfrm>
              <a:off x="2401095" y="4233728"/>
              <a:ext cx="3240" cy="360"/>
            </p14:xfrm>
          </p:contentPart>
        </mc:Choice>
        <mc:Fallback xmlns=""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946C5FB9-A0E3-3141-BF8B-F350D46EF66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92095" y="422472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38248DD4-4F4B-9B46-BEF0-3991BA37E1D6}"/>
                  </a:ext>
                </a:extLst>
              </p14:cNvPr>
              <p14:cNvContentPartPr/>
              <p14:nvPr/>
            </p14:nvContentPartPr>
            <p14:xfrm>
              <a:off x="2334495" y="4170728"/>
              <a:ext cx="360" cy="36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38248DD4-4F4B-9B46-BEF0-3991BA37E1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5495" y="4161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DFA9C50B-7A6E-FC4D-B8B1-5E969C0EC9F3}"/>
                  </a:ext>
                </a:extLst>
              </p14:cNvPr>
              <p14:cNvContentPartPr/>
              <p14:nvPr/>
            </p14:nvContentPartPr>
            <p14:xfrm>
              <a:off x="2334495" y="4091528"/>
              <a:ext cx="360" cy="3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DFA9C50B-7A6E-FC4D-B8B1-5E969C0EC9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5495" y="40825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EB8D4F4C-5A58-B544-9355-8A0AB51771AF}"/>
                  </a:ext>
                </a:extLst>
              </p14:cNvPr>
              <p14:cNvContentPartPr/>
              <p14:nvPr/>
            </p14:nvContentPartPr>
            <p14:xfrm>
              <a:off x="2334495" y="3879848"/>
              <a:ext cx="360" cy="36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EB8D4F4C-5A58-B544-9355-8A0AB51771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5495" y="3871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A5069691-8C70-4047-A4A1-E12AFE09132C}"/>
                  </a:ext>
                </a:extLst>
              </p14:cNvPr>
              <p14:cNvContentPartPr/>
              <p14:nvPr/>
            </p14:nvContentPartPr>
            <p14:xfrm>
              <a:off x="2334495" y="3652328"/>
              <a:ext cx="360" cy="1980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A5069691-8C70-4047-A4A1-E12AFE09132C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2325495" y="3643328"/>
                <a:ext cx="18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252B5E48-6E0B-F04E-AE5D-06B02573B198}"/>
                  </a:ext>
                </a:extLst>
              </p14:cNvPr>
              <p14:cNvContentPartPr/>
              <p14:nvPr/>
            </p14:nvContentPartPr>
            <p14:xfrm>
              <a:off x="2540775" y="3414728"/>
              <a:ext cx="3240" cy="324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252B5E48-6E0B-F04E-AE5D-06B02573B198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531775" y="340608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8F6D812B-4425-B241-BE09-08E0E759276E}"/>
                  </a:ext>
                </a:extLst>
              </p14:cNvPr>
              <p14:cNvContentPartPr/>
              <p14:nvPr/>
            </p14:nvContentPartPr>
            <p14:xfrm>
              <a:off x="2658855" y="3414728"/>
              <a:ext cx="56520" cy="36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8F6D812B-4425-B241-BE09-08E0E759276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649855" y="3406088"/>
                <a:ext cx="74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CE10249A-A2E0-AC45-97F0-174F8E54AEC1}"/>
                  </a:ext>
                </a:extLst>
              </p14:cNvPr>
              <p14:cNvContentPartPr/>
              <p14:nvPr/>
            </p14:nvContentPartPr>
            <p14:xfrm>
              <a:off x="2782695" y="3534608"/>
              <a:ext cx="3240" cy="36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CE10249A-A2E0-AC45-97F0-174F8E54AEC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74055" y="35259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043" name="Ink 1042">
                <a:extLst>
                  <a:ext uri="{FF2B5EF4-FFF2-40B4-BE49-F238E27FC236}">
                    <a16:creationId xmlns:a16="http://schemas.microsoft.com/office/drawing/2014/main" id="{BD86FE3C-57A4-5F48-8519-A4DE39900AC2}"/>
                  </a:ext>
                </a:extLst>
              </p14:cNvPr>
              <p14:cNvContentPartPr/>
              <p14:nvPr/>
            </p14:nvContentPartPr>
            <p14:xfrm>
              <a:off x="3053055" y="3461528"/>
              <a:ext cx="360" cy="360"/>
            </p14:xfrm>
          </p:contentPart>
        </mc:Choice>
        <mc:Fallback xmlns="">
          <p:pic>
            <p:nvPicPr>
              <p:cNvPr id="1043" name="Ink 1042">
                <a:extLst>
                  <a:ext uri="{FF2B5EF4-FFF2-40B4-BE49-F238E27FC236}">
                    <a16:creationId xmlns:a16="http://schemas.microsoft.com/office/drawing/2014/main" id="{BD86FE3C-57A4-5F48-8519-A4DE39900A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4415" y="3452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044" name="Ink 1043">
                <a:extLst>
                  <a:ext uri="{FF2B5EF4-FFF2-40B4-BE49-F238E27FC236}">
                    <a16:creationId xmlns:a16="http://schemas.microsoft.com/office/drawing/2014/main" id="{6CE96826-C39C-1E4D-85B1-41C1485130C6}"/>
                  </a:ext>
                </a:extLst>
              </p14:cNvPr>
              <p14:cNvContentPartPr/>
              <p14:nvPr/>
            </p14:nvContentPartPr>
            <p14:xfrm>
              <a:off x="3278415" y="3717128"/>
              <a:ext cx="360" cy="360"/>
            </p14:xfrm>
          </p:contentPart>
        </mc:Choice>
        <mc:Fallback xmlns="">
          <p:pic>
            <p:nvPicPr>
              <p:cNvPr id="1044" name="Ink 1043">
                <a:extLst>
                  <a:ext uri="{FF2B5EF4-FFF2-40B4-BE49-F238E27FC236}">
                    <a16:creationId xmlns:a16="http://schemas.microsoft.com/office/drawing/2014/main" id="{6CE96826-C39C-1E4D-85B1-41C1485130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9775" y="3708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045" name="Ink 1044">
                <a:extLst>
                  <a:ext uri="{FF2B5EF4-FFF2-40B4-BE49-F238E27FC236}">
                    <a16:creationId xmlns:a16="http://schemas.microsoft.com/office/drawing/2014/main" id="{DBFFEE38-177C-4446-96DC-6DDD1358233D}"/>
                  </a:ext>
                </a:extLst>
              </p14:cNvPr>
              <p14:cNvContentPartPr/>
              <p14:nvPr/>
            </p14:nvContentPartPr>
            <p14:xfrm>
              <a:off x="3166815" y="3783728"/>
              <a:ext cx="360" cy="360"/>
            </p14:xfrm>
          </p:contentPart>
        </mc:Choice>
        <mc:Fallback xmlns="">
          <p:pic>
            <p:nvPicPr>
              <p:cNvPr id="1045" name="Ink 1044">
                <a:extLst>
                  <a:ext uri="{FF2B5EF4-FFF2-40B4-BE49-F238E27FC236}">
                    <a16:creationId xmlns:a16="http://schemas.microsoft.com/office/drawing/2014/main" id="{DBFFEE38-177C-4446-96DC-6DDD1358233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58175" y="3774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E28EF6CF-B436-FA46-8C32-8B896AC2F027}"/>
                  </a:ext>
                </a:extLst>
              </p14:cNvPr>
              <p14:cNvContentPartPr/>
              <p14:nvPr/>
            </p14:nvContentPartPr>
            <p14:xfrm>
              <a:off x="3206415" y="3837368"/>
              <a:ext cx="360" cy="12960"/>
            </p14:xfrm>
          </p:contentPart>
        </mc:Choice>
        <mc:Fallback xmlns=""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E28EF6CF-B436-FA46-8C32-8B896AC2F027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197415" y="3828368"/>
                <a:ext cx="180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41F1CCD6-E375-604B-A19D-2B8E05E64D0E}"/>
                  </a:ext>
                </a:extLst>
              </p14:cNvPr>
              <p14:cNvContentPartPr/>
              <p14:nvPr/>
            </p14:nvContentPartPr>
            <p14:xfrm>
              <a:off x="3127575" y="3863288"/>
              <a:ext cx="3240" cy="36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41F1CCD6-E375-604B-A19D-2B8E05E64D0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18575" y="38546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838832D7-1692-3B46-8C93-EE6C1FFC5149}"/>
                  </a:ext>
                </a:extLst>
              </p14:cNvPr>
              <p14:cNvContentPartPr/>
              <p14:nvPr/>
            </p14:nvContentPartPr>
            <p14:xfrm>
              <a:off x="3027135" y="4150928"/>
              <a:ext cx="3240" cy="36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838832D7-1692-3B46-8C93-EE6C1FFC514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18495" y="414192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D0B06F28-7B9B-834D-B0CA-AD3C7DF0C73A}"/>
                  </a:ext>
                </a:extLst>
              </p14:cNvPr>
              <p14:cNvContentPartPr/>
              <p14:nvPr/>
            </p14:nvContentPartPr>
            <p14:xfrm>
              <a:off x="2980695" y="4181528"/>
              <a:ext cx="360" cy="36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D0B06F28-7B9B-834D-B0CA-AD3C7DF0C7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1695" y="4172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658F9433-7975-244F-9435-E42F06BE166F}"/>
                  </a:ext>
                </a:extLst>
              </p14:cNvPr>
              <p14:cNvContentPartPr/>
              <p14:nvPr/>
            </p14:nvContentPartPr>
            <p14:xfrm>
              <a:off x="2900415" y="4220048"/>
              <a:ext cx="360" cy="36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658F9433-7975-244F-9435-E42F06BE166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1415" y="4211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030A4013-E6DA-1B42-8A9B-BE04C546D146}"/>
                  </a:ext>
                </a:extLst>
              </p14:cNvPr>
              <p14:cNvContentPartPr/>
              <p14:nvPr/>
            </p14:nvContentPartPr>
            <p14:xfrm>
              <a:off x="3127575" y="3990368"/>
              <a:ext cx="360" cy="2952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030A4013-E6DA-1B42-8A9B-BE04C546D146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118575" y="3981368"/>
                <a:ext cx="18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054" name="Ink 1053">
                <a:extLst>
                  <a:ext uri="{FF2B5EF4-FFF2-40B4-BE49-F238E27FC236}">
                    <a16:creationId xmlns:a16="http://schemas.microsoft.com/office/drawing/2014/main" id="{005BF0F1-F7E5-7E41-A5DE-BA87F7939725}"/>
                  </a:ext>
                </a:extLst>
              </p14:cNvPr>
              <p14:cNvContentPartPr/>
              <p14:nvPr/>
            </p14:nvContentPartPr>
            <p14:xfrm>
              <a:off x="2901495" y="3602288"/>
              <a:ext cx="67680" cy="360"/>
            </p14:xfrm>
          </p:contentPart>
        </mc:Choice>
        <mc:Fallback xmlns="">
          <p:pic>
            <p:nvPicPr>
              <p:cNvPr id="1054" name="Ink 1053">
                <a:extLst>
                  <a:ext uri="{FF2B5EF4-FFF2-40B4-BE49-F238E27FC236}">
                    <a16:creationId xmlns:a16="http://schemas.microsoft.com/office/drawing/2014/main" id="{005BF0F1-F7E5-7E41-A5DE-BA87F7939725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892809" y="3593648"/>
                <a:ext cx="85414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383452A9-A025-084F-A4AD-C97968BF6F87}"/>
                  </a:ext>
                </a:extLst>
              </p14:cNvPr>
              <p14:cNvContentPartPr/>
              <p14:nvPr/>
            </p14:nvContentPartPr>
            <p14:xfrm>
              <a:off x="2816535" y="3571688"/>
              <a:ext cx="20520" cy="15480"/>
            </p14:xfrm>
          </p:contentPart>
        </mc:Choice>
        <mc:Fallback xmlns=""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383452A9-A025-084F-A4AD-C97968BF6F87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807535" y="3562688"/>
                <a:ext cx="38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056" name="Ink 1055">
                <a:extLst>
                  <a:ext uri="{FF2B5EF4-FFF2-40B4-BE49-F238E27FC236}">
                    <a16:creationId xmlns:a16="http://schemas.microsoft.com/office/drawing/2014/main" id="{DCFDFB94-BD9B-8941-865B-4E083EAEE1A4}"/>
                  </a:ext>
                </a:extLst>
              </p14:cNvPr>
              <p14:cNvContentPartPr/>
              <p14:nvPr/>
            </p14:nvContentPartPr>
            <p14:xfrm>
              <a:off x="2334495" y="4023488"/>
              <a:ext cx="360" cy="360"/>
            </p14:xfrm>
          </p:contentPart>
        </mc:Choice>
        <mc:Fallback xmlns="">
          <p:pic>
            <p:nvPicPr>
              <p:cNvPr id="1056" name="Ink 1055">
                <a:extLst>
                  <a:ext uri="{FF2B5EF4-FFF2-40B4-BE49-F238E27FC236}">
                    <a16:creationId xmlns:a16="http://schemas.microsoft.com/office/drawing/2014/main" id="{DCFDFB94-BD9B-8941-865B-4E083EAEE1A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25495" y="4014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EF482061-A198-444D-9E15-A82E24D07F76}"/>
                  </a:ext>
                </a:extLst>
              </p14:cNvPr>
              <p14:cNvContentPartPr/>
              <p14:nvPr/>
            </p14:nvContentPartPr>
            <p14:xfrm>
              <a:off x="2519535" y="4243448"/>
              <a:ext cx="6120" cy="36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EF482061-A198-444D-9E15-A82E24D07F76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510535" y="4234448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058" name="Ink 1057">
                <a:extLst>
                  <a:ext uri="{FF2B5EF4-FFF2-40B4-BE49-F238E27FC236}">
                    <a16:creationId xmlns:a16="http://schemas.microsoft.com/office/drawing/2014/main" id="{5550543A-95EF-9249-8BD0-B42BC67264C3}"/>
                  </a:ext>
                </a:extLst>
              </p14:cNvPr>
              <p14:cNvContentPartPr/>
              <p14:nvPr/>
            </p14:nvContentPartPr>
            <p14:xfrm>
              <a:off x="2822295" y="4243448"/>
              <a:ext cx="3240" cy="360"/>
            </p14:xfrm>
          </p:contentPart>
        </mc:Choice>
        <mc:Fallback xmlns="">
          <p:pic>
            <p:nvPicPr>
              <p:cNvPr id="1058" name="Ink 1057">
                <a:extLst>
                  <a:ext uri="{FF2B5EF4-FFF2-40B4-BE49-F238E27FC236}">
                    <a16:creationId xmlns:a16="http://schemas.microsoft.com/office/drawing/2014/main" id="{5550543A-95EF-9249-8BD0-B42BC67264C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813655" y="42344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059" name="Ink 1058">
                <a:extLst>
                  <a:ext uri="{FF2B5EF4-FFF2-40B4-BE49-F238E27FC236}">
                    <a16:creationId xmlns:a16="http://schemas.microsoft.com/office/drawing/2014/main" id="{125EBC5B-540E-B848-B0C5-C9B7AD657099}"/>
                  </a:ext>
                </a:extLst>
              </p14:cNvPr>
              <p14:cNvContentPartPr/>
              <p14:nvPr/>
            </p14:nvContentPartPr>
            <p14:xfrm>
              <a:off x="6541455" y="3888128"/>
              <a:ext cx="360" cy="3240"/>
            </p14:xfrm>
          </p:contentPart>
        </mc:Choice>
        <mc:Fallback xmlns="">
          <p:pic>
            <p:nvPicPr>
              <p:cNvPr id="1059" name="Ink 1058">
                <a:extLst>
                  <a:ext uri="{FF2B5EF4-FFF2-40B4-BE49-F238E27FC236}">
                    <a16:creationId xmlns:a16="http://schemas.microsoft.com/office/drawing/2014/main" id="{125EBC5B-540E-B848-B0C5-C9B7AD65709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32455" y="387912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060" name="Ink 1059">
                <a:extLst>
                  <a:ext uri="{FF2B5EF4-FFF2-40B4-BE49-F238E27FC236}">
                    <a16:creationId xmlns:a16="http://schemas.microsoft.com/office/drawing/2014/main" id="{81A6A1E6-B36A-9240-84D0-4AFF26AC3E28}"/>
                  </a:ext>
                </a:extLst>
              </p14:cNvPr>
              <p14:cNvContentPartPr/>
              <p14:nvPr/>
            </p14:nvContentPartPr>
            <p14:xfrm>
              <a:off x="6499335" y="3891008"/>
              <a:ext cx="360" cy="360"/>
            </p14:xfrm>
          </p:contentPart>
        </mc:Choice>
        <mc:Fallback xmlns="">
          <p:pic>
            <p:nvPicPr>
              <p:cNvPr id="1060" name="Ink 1059">
                <a:extLst>
                  <a:ext uri="{FF2B5EF4-FFF2-40B4-BE49-F238E27FC236}">
                    <a16:creationId xmlns:a16="http://schemas.microsoft.com/office/drawing/2014/main" id="{81A6A1E6-B36A-9240-84D0-4AFF26AC3E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0335" y="3882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C4DD8301-C432-AE41-B490-A8A6EDFDD612}"/>
                  </a:ext>
                </a:extLst>
              </p14:cNvPr>
              <p14:cNvContentPartPr/>
              <p14:nvPr/>
            </p14:nvContentPartPr>
            <p14:xfrm>
              <a:off x="6507975" y="3765728"/>
              <a:ext cx="360" cy="36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C4DD8301-C432-AE41-B490-A8A6EDFDD6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8975" y="3757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9C53E790-3A5F-7E49-8F6F-5661AEC74C00}"/>
                  </a:ext>
                </a:extLst>
              </p14:cNvPr>
              <p14:cNvContentPartPr/>
              <p14:nvPr/>
            </p14:nvContentPartPr>
            <p14:xfrm>
              <a:off x="6795615" y="3777608"/>
              <a:ext cx="360" cy="36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9C53E790-3A5F-7E49-8F6F-5661AEC74C0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6615" y="3768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46251718-BAE5-0B44-9576-5221972A7CC9}"/>
                  </a:ext>
                </a:extLst>
              </p14:cNvPr>
              <p14:cNvContentPartPr/>
              <p14:nvPr/>
            </p14:nvContentPartPr>
            <p14:xfrm>
              <a:off x="6752775" y="3777608"/>
              <a:ext cx="360" cy="36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46251718-BAE5-0B44-9576-5221972A7C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4135" y="3768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069" name="Ink 1068">
                <a:extLst>
                  <a:ext uri="{FF2B5EF4-FFF2-40B4-BE49-F238E27FC236}">
                    <a16:creationId xmlns:a16="http://schemas.microsoft.com/office/drawing/2014/main" id="{5D839549-8880-E244-AE16-D64FB4FF7F6B}"/>
                  </a:ext>
                </a:extLst>
              </p14:cNvPr>
              <p14:cNvContentPartPr/>
              <p14:nvPr/>
            </p14:nvContentPartPr>
            <p14:xfrm>
              <a:off x="6752775" y="3756368"/>
              <a:ext cx="360" cy="360"/>
            </p14:xfrm>
          </p:contentPart>
        </mc:Choice>
        <mc:Fallback xmlns="">
          <p:pic>
            <p:nvPicPr>
              <p:cNvPr id="1069" name="Ink 1068">
                <a:extLst>
                  <a:ext uri="{FF2B5EF4-FFF2-40B4-BE49-F238E27FC236}">
                    <a16:creationId xmlns:a16="http://schemas.microsoft.com/office/drawing/2014/main" id="{5D839549-8880-E244-AE16-D64FB4FF7F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4135" y="3747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14C137D2-2C81-F744-BB6A-5B777A3258BC}"/>
                  </a:ext>
                </a:extLst>
              </p14:cNvPr>
              <p14:cNvContentPartPr/>
              <p14:nvPr/>
            </p14:nvContentPartPr>
            <p14:xfrm>
              <a:off x="6898575" y="3913688"/>
              <a:ext cx="360" cy="360"/>
            </p14:xfrm>
          </p:contentPart>
        </mc:Choice>
        <mc:Fallback xmlns=""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14C137D2-2C81-F744-BB6A-5B777A3258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9575" y="3904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991A3499-B091-2049-A835-69610F144667}"/>
                  </a:ext>
                </a:extLst>
              </p14:cNvPr>
              <p14:cNvContentPartPr/>
              <p14:nvPr/>
            </p14:nvContentPartPr>
            <p14:xfrm>
              <a:off x="6898575" y="3860768"/>
              <a:ext cx="360" cy="360"/>
            </p14:xfrm>
          </p:contentPart>
        </mc:Choice>
        <mc:Fallback xmlns=""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991A3499-B091-2049-A835-69610F1446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9575" y="385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073" name="Ink 1072">
                <a:extLst>
                  <a:ext uri="{FF2B5EF4-FFF2-40B4-BE49-F238E27FC236}">
                    <a16:creationId xmlns:a16="http://schemas.microsoft.com/office/drawing/2014/main" id="{29E04FA8-62B6-E546-8911-6B520E85E49A}"/>
                  </a:ext>
                </a:extLst>
              </p14:cNvPr>
              <p14:cNvContentPartPr/>
              <p14:nvPr/>
            </p14:nvContentPartPr>
            <p14:xfrm>
              <a:off x="6918375" y="3972008"/>
              <a:ext cx="360" cy="360"/>
            </p14:xfrm>
          </p:contentPart>
        </mc:Choice>
        <mc:Fallback xmlns="">
          <p:pic>
            <p:nvPicPr>
              <p:cNvPr id="1073" name="Ink 1072">
                <a:extLst>
                  <a:ext uri="{FF2B5EF4-FFF2-40B4-BE49-F238E27FC236}">
                    <a16:creationId xmlns:a16="http://schemas.microsoft.com/office/drawing/2014/main" id="{29E04FA8-62B6-E546-8911-6B520E85E4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09375" y="3963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079" name="Ink 1078">
                <a:extLst>
                  <a:ext uri="{FF2B5EF4-FFF2-40B4-BE49-F238E27FC236}">
                    <a16:creationId xmlns:a16="http://schemas.microsoft.com/office/drawing/2014/main" id="{9FC33FA7-84C5-FE4F-9D84-0D9E196C18E7}"/>
                  </a:ext>
                </a:extLst>
              </p14:cNvPr>
              <p14:cNvContentPartPr/>
              <p14:nvPr/>
            </p14:nvContentPartPr>
            <p14:xfrm>
              <a:off x="6754215" y="4012688"/>
              <a:ext cx="360" cy="360"/>
            </p14:xfrm>
          </p:contentPart>
        </mc:Choice>
        <mc:Fallback xmlns="">
          <p:pic>
            <p:nvPicPr>
              <p:cNvPr id="1079" name="Ink 1078">
                <a:extLst>
                  <a:ext uri="{FF2B5EF4-FFF2-40B4-BE49-F238E27FC236}">
                    <a16:creationId xmlns:a16="http://schemas.microsoft.com/office/drawing/2014/main" id="{9FC33FA7-84C5-FE4F-9D84-0D9E196C18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5215" y="4004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081" name="Ink 1080">
                <a:extLst>
                  <a:ext uri="{FF2B5EF4-FFF2-40B4-BE49-F238E27FC236}">
                    <a16:creationId xmlns:a16="http://schemas.microsoft.com/office/drawing/2014/main" id="{1A17E628-D44F-B341-8EA9-31DFD51EA9A7}"/>
                  </a:ext>
                </a:extLst>
              </p14:cNvPr>
              <p14:cNvContentPartPr/>
              <p14:nvPr/>
            </p14:nvContentPartPr>
            <p14:xfrm>
              <a:off x="6673215" y="3946448"/>
              <a:ext cx="360" cy="360"/>
            </p14:xfrm>
          </p:contentPart>
        </mc:Choice>
        <mc:Fallback xmlns="">
          <p:pic>
            <p:nvPicPr>
              <p:cNvPr id="1081" name="Ink 1080">
                <a:extLst>
                  <a:ext uri="{FF2B5EF4-FFF2-40B4-BE49-F238E27FC236}">
                    <a16:creationId xmlns:a16="http://schemas.microsoft.com/office/drawing/2014/main" id="{1A17E628-D44F-B341-8EA9-31DFD51EA9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64215" y="3937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090" name="Ink 1089">
                <a:extLst>
                  <a:ext uri="{FF2B5EF4-FFF2-40B4-BE49-F238E27FC236}">
                    <a16:creationId xmlns:a16="http://schemas.microsoft.com/office/drawing/2014/main" id="{86AC3E7C-69A9-4844-9479-2927248B049B}"/>
                  </a:ext>
                </a:extLst>
              </p14:cNvPr>
              <p14:cNvContentPartPr/>
              <p14:nvPr/>
            </p14:nvContentPartPr>
            <p14:xfrm>
              <a:off x="6848535" y="4003688"/>
              <a:ext cx="360" cy="360"/>
            </p14:xfrm>
          </p:contentPart>
        </mc:Choice>
        <mc:Fallback xmlns="">
          <p:pic>
            <p:nvPicPr>
              <p:cNvPr id="1090" name="Ink 1089">
                <a:extLst>
                  <a:ext uri="{FF2B5EF4-FFF2-40B4-BE49-F238E27FC236}">
                    <a16:creationId xmlns:a16="http://schemas.microsoft.com/office/drawing/2014/main" id="{86AC3E7C-69A9-4844-9479-2927248B049B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839535" y="39950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099" name="Ink 1098">
                <a:extLst>
                  <a:ext uri="{FF2B5EF4-FFF2-40B4-BE49-F238E27FC236}">
                    <a16:creationId xmlns:a16="http://schemas.microsoft.com/office/drawing/2014/main" id="{9F8839C3-1FFC-BA4D-A29C-019A89366F58}"/>
                  </a:ext>
                </a:extLst>
              </p14:cNvPr>
              <p14:cNvContentPartPr/>
              <p14:nvPr/>
            </p14:nvContentPartPr>
            <p14:xfrm>
              <a:off x="6638295" y="3740168"/>
              <a:ext cx="360" cy="12240"/>
            </p14:xfrm>
          </p:contentPart>
        </mc:Choice>
        <mc:Fallback xmlns="">
          <p:pic>
            <p:nvPicPr>
              <p:cNvPr id="1099" name="Ink 1098">
                <a:extLst>
                  <a:ext uri="{FF2B5EF4-FFF2-40B4-BE49-F238E27FC236}">
                    <a16:creationId xmlns:a16="http://schemas.microsoft.com/office/drawing/2014/main" id="{9F8839C3-1FFC-BA4D-A29C-019A89366F58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629295" y="3731528"/>
                <a:ext cx="18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101" name="Ink 1100">
                <a:extLst>
                  <a:ext uri="{FF2B5EF4-FFF2-40B4-BE49-F238E27FC236}">
                    <a16:creationId xmlns:a16="http://schemas.microsoft.com/office/drawing/2014/main" id="{90722F9B-CF85-A24C-9CD7-12B27A14E446}"/>
                  </a:ext>
                </a:extLst>
              </p14:cNvPr>
              <p14:cNvContentPartPr/>
              <p14:nvPr/>
            </p14:nvContentPartPr>
            <p14:xfrm>
              <a:off x="6701295" y="3795968"/>
              <a:ext cx="3240" cy="360"/>
            </p14:xfrm>
          </p:contentPart>
        </mc:Choice>
        <mc:Fallback xmlns="">
          <p:pic>
            <p:nvPicPr>
              <p:cNvPr id="1101" name="Ink 1100">
                <a:extLst>
                  <a:ext uri="{FF2B5EF4-FFF2-40B4-BE49-F238E27FC236}">
                    <a16:creationId xmlns:a16="http://schemas.microsoft.com/office/drawing/2014/main" id="{90722F9B-CF85-A24C-9CD7-12B27A14E44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92295" y="37869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106" name="Ink 1105">
                <a:extLst>
                  <a:ext uri="{FF2B5EF4-FFF2-40B4-BE49-F238E27FC236}">
                    <a16:creationId xmlns:a16="http://schemas.microsoft.com/office/drawing/2014/main" id="{7E87281E-E494-E34E-AEFB-E2AA0A71D82D}"/>
                  </a:ext>
                </a:extLst>
              </p14:cNvPr>
              <p14:cNvContentPartPr/>
              <p14:nvPr/>
            </p14:nvContentPartPr>
            <p14:xfrm>
              <a:off x="6896055" y="3857528"/>
              <a:ext cx="360" cy="3240"/>
            </p14:xfrm>
          </p:contentPart>
        </mc:Choice>
        <mc:Fallback xmlns="">
          <p:pic>
            <p:nvPicPr>
              <p:cNvPr id="1106" name="Ink 1105">
                <a:extLst>
                  <a:ext uri="{FF2B5EF4-FFF2-40B4-BE49-F238E27FC236}">
                    <a16:creationId xmlns:a16="http://schemas.microsoft.com/office/drawing/2014/main" id="{7E87281E-E494-E34E-AEFB-E2AA0A71D82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87055" y="384852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111" name="Ink 1110">
                <a:extLst>
                  <a:ext uri="{FF2B5EF4-FFF2-40B4-BE49-F238E27FC236}">
                    <a16:creationId xmlns:a16="http://schemas.microsoft.com/office/drawing/2014/main" id="{5CBBBFB2-9466-1240-8B64-9B5E9DAC729E}"/>
                  </a:ext>
                </a:extLst>
              </p14:cNvPr>
              <p14:cNvContentPartPr/>
              <p14:nvPr/>
            </p14:nvContentPartPr>
            <p14:xfrm>
              <a:off x="6767535" y="3626408"/>
              <a:ext cx="360" cy="360"/>
            </p14:xfrm>
          </p:contentPart>
        </mc:Choice>
        <mc:Fallback xmlns="">
          <p:pic>
            <p:nvPicPr>
              <p:cNvPr id="1111" name="Ink 1110">
                <a:extLst>
                  <a:ext uri="{FF2B5EF4-FFF2-40B4-BE49-F238E27FC236}">
                    <a16:creationId xmlns:a16="http://schemas.microsoft.com/office/drawing/2014/main" id="{5CBBBFB2-9466-1240-8B64-9B5E9DAC72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8895" y="3617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112" name="Ink 1111">
                <a:extLst>
                  <a:ext uri="{FF2B5EF4-FFF2-40B4-BE49-F238E27FC236}">
                    <a16:creationId xmlns:a16="http://schemas.microsoft.com/office/drawing/2014/main" id="{DE7F06FF-1B9F-D340-A2EA-2B9BC47DB4A2}"/>
                  </a:ext>
                </a:extLst>
              </p14:cNvPr>
              <p14:cNvContentPartPr/>
              <p14:nvPr/>
            </p14:nvContentPartPr>
            <p14:xfrm>
              <a:off x="6838815" y="3612368"/>
              <a:ext cx="360" cy="360"/>
            </p14:xfrm>
          </p:contentPart>
        </mc:Choice>
        <mc:Fallback xmlns="">
          <p:pic>
            <p:nvPicPr>
              <p:cNvPr id="1112" name="Ink 1111">
                <a:extLst>
                  <a:ext uri="{FF2B5EF4-FFF2-40B4-BE49-F238E27FC236}">
                    <a16:creationId xmlns:a16="http://schemas.microsoft.com/office/drawing/2014/main" id="{DE7F06FF-1B9F-D340-A2EA-2B9BC47DB4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9815" y="3603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115" name="Ink 1114">
                <a:extLst>
                  <a:ext uri="{FF2B5EF4-FFF2-40B4-BE49-F238E27FC236}">
                    <a16:creationId xmlns:a16="http://schemas.microsoft.com/office/drawing/2014/main" id="{4963C6F5-4EDB-8E4C-9892-B1330F92E3ED}"/>
                  </a:ext>
                </a:extLst>
              </p14:cNvPr>
              <p14:cNvContentPartPr/>
              <p14:nvPr/>
            </p14:nvContentPartPr>
            <p14:xfrm>
              <a:off x="6921255" y="3729728"/>
              <a:ext cx="360" cy="360"/>
            </p14:xfrm>
          </p:contentPart>
        </mc:Choice>
        <mc:Fallback xmlns="">
          <p:pic>
            <p:nvPicPr>
              <p:cNvPr id="1115" name="Ink 1114">
                <a:extLst>
                  <a:ext uri="{FF2B5EF4-FFF2-40B4-BE49-F238E27FC236}">
                    <a16:creationId xmlns:a16="http://schemas.microsoft.com/office/drawing/2014/main" id="{4963C6F5-4EDB-8E4C-9892-B1330F92E3E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2255" y="3720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116" name="Ink 1115">
                <a:extLst>
                  <a:ext uri="{FF2B5EF4-FFF2-40B4-BE49-F238E27FC236}">
                    <a16:creationId xmlns:a16="http://schemas.microsoft.com/office/drawing/2014/main" id="{EAAC3B58-78A1-B845-ACA6-E495FFDE7CC8}"/>
                  </a:ext>
                </a:extLst>
              </p14:cNvPr>
              <p14:cNvContentPartPr/>
              <p14:nvPr/>
            </p14:nvContentPartPr>
            <p14:xfrm>
              <a:off x="6926655" y="3753488"/>
              <a:ext cx="360" cy="360"/>
            </p14:xfrm>
          </p:contentPart>
        </mc:Choice>
        <mc:Fallback xmlns="">
          <p:pic>
            <p:nvPicPr>
              <p:cNvPr id="1116" name="Ink 1115">
                <a:extLst>
                  <a:ext uri="{FF2B5EF4-FFF2-40B4-BE49-F238E27FC236}">
                    <a16:creationId xmlns:a16="http://schemas.microsoft.com/office/drawing/2014/main" id="{EAAC3B58-78A1-B845-ACA6-E495FFDE7C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8015" y="3744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117" name="Ink 1116">
                <a:extLst>
                  <a:ext uri="{FF2B5EF4-FFF2-40B4-BE49-F238E27FC236}">
                    <a16:creationId xmlns:a16="http://schemas.microsoft.com/office/drawing/2014/main" id="{9539AFB3-B8F8-F448-A67B-635DC84CC8A9}"/>
                  </a:ext>
                </a:extLst>
              </p14:cNvPr>
              <p14:cNvContentPartPr/>
              <p14:nvPr/>
            </p14:nvContentPartPr>
            <p14:xfrm>
              <a:off x="6934935" y="3753488"/>
              <a:ext cx="360" cy="360"/>
            </p14:xfrm>
          </p:contentPart>
        </mc:Choice>
        <mc:Fallback xmlns="">
          <p:pic>
            <p:nvPicPr>
              <p:cNvPr id="1117" name="Ink 1116">
                <a:extLst>
                  <a:ext uri="{FF2B5EF4-FFF2-40B4-BE49-F238E27FC236}">
                    <a16:creationId xmlns:a16="http://schemas.microsoft.com/office/drawing/2014/main" id="{9539AFB3-B8F8-F448-A67B-635DC84CC8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25935" y="3744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119" name="Ink 1118">
                <a:extLst>
                  <a:ext uri="{FF2B5EF4-FFF2-40B4-BE49-F238E27FC236}">
                    <a16:creationId xmlns:a16="http://schemas.microsoft.com/office/drawing/2014/main" id="{94E3F8C8-950C-164E-AE32-8C32589DF151}"/>
                  </a:ext>
                </a:extLst>
              </p14:cNvPr>
              <p14:cNvContentPartPr/>
              <p14:nvPr/>
            </p14:nvContentPartPr>
            <p14:xfrm>
              <a:off x="6686535" y="3610568"/>
              <a:ext cx="3240" cy="360"/>
            </p14:xfrm>
          </p:contentPart>
        </mc:Choice>
        <mc:Fallback xmlns="">
          <p:pic>
            <p:nvPicPr>
              <p:cNvPr id="1119" name="Ink 1118">
                <a:extLst>
                  <a:ext uri="{FF2B5EF4-FFF2-40B4-BE49-F238E27FC236}">
                    <a16:creationId xmlns:a16="http://schemas.microsoft.com/office/drawing/2014/main" id="{94E3F8C8-950C-164E-AE32-8C32589DF15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77535" y="36015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120" name="Ink 1119">
                <a:extLst>
                  <a:ext uri="{FF2B5EF4-FFF2-40B4-BE49-F238E27FC236}">
                    <a16:creationId xmlns:a16="http://schemas.microsoft.com/office/drawing/2014/main" id="{5127245D-A27C-DC44-B383-15D9F91652D0}"/>
                  </a:ext>
                </a:extLst>
              </p14:cNvPr>
              <p14:cNvContentPartPr/>
              <p14:nvPr/>
            </p14:nvContentPartPr>
            <p14:xfrm>
              <a:off x="6686535" y="3650528"/>
              <a:ext cx="360" cy="360"/>
            </p14:xfrm>
          </p:contentPart>
        </mc:Choice>
        <mc:Fallback xmlns="">
          <p:pic>
            <p:nvPicPr>
              <p:cNvPr id="1120" name="Ink 1119">
                <a:extLst>
                  <a:ext uri="{FF2B5EF4-FFF2-40B4-BE49-F238E27FC236}">
                    <a16:creationId xmlns:a16="http://schemas.microsoft.com/office/drawing/2014/main" id="{5127245D-A27C-DC44-B383-15D9F91652D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7535" y="3641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121" name="Ink 1120">
                <a:extLst>
                  <a:ext uri="{FF2B5EF4-FFF2-40B4-BE49-F238E27FC236}">
                    <a16:creationId xmlns:a16="http://schemas.microsoft.com/office/drawing/2014/main" id="{88AF6167-9B26-9847-B145-16DA521451CC}"/>
                  </a:ext>
                </a:extLst>
              </p14:cNvPr>
              <p14:cNvContentPartPr/>
              <p14:nvPr/>
            </p14:nvContentPartPr>
            <p14:xfrm>
              <a:off x="6686535" y="3650528"/>
              <a:ext cx="360" cy="360"/>
            </p14:xfrm>
          </p:contentPart>
        </mc:Choice>
        <mc:Fallback xmlns="">
          <p:pic>
            <p:nvPicPr>
              <p:cNvPr id="1121" name="Ink 1120">
                <a:extLst>
                  <a:ext uri="{FF2B5EF4-FFF2-40B4-BE49-F238E27FC236}">
                    <a16:creationId xmlns:a16="http://schemas.microsoft.com/office/drawing/2014/main" id="{88AF6167-9B26-9847-B145-16DA521451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7535" y="3641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122" name="Ink 1121">
                <a:extLst>
                  <a:ext uri="{FF2B5EF4-FFF2-40B4-BE49-F238E27FC236}">
                    <a16:creationId xmlns:a16="http://schemas.microsoft.com/office/drawing/2014/main" id="{FD2D94B1-C3FE-9349-8032-55059E641C7E}"/>
                  </a:ext>
                </a:extLst>
              </p14:cNvPr>
              <p14:cNvContentPartPr/>
              <p14:nvPr/>
            </p14:nvContentPartPr>
            <p14:xfrm>
              <a:off x="6579975" y="3616688"/>
              <a:ext cx="5760" cy="360"/>
            </p14:xfrm>
          </p:contentPart>
        </mc:Choice>
        <mc:Fallback xmlns="">
          <p:pic>
            <p:nvPicPr>
              <p:cNvPr id="1122" name="Ink 1121">
                <a:extLst>
                  <a:ext uri="{FF2B5EF4-FFF2-40B4-BE49-F238E27FC236}">
                    <a16:creationId xmlns:a16="http://schemas.microsoft.com/office/drawing/2014/main" id="{FD2D94B1-C3FE-9349-8032-55059E641C7E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570975" y="3607688"/>
                <a:ext cx="23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123" name="Ink 1122">
                <a:extLst>
                  <a:ext uri="{FF2B5EF4-FFF2-40B4-BE49-F238E27FC236}">
                    <a16:creationId xmlns:a16="http://schemas.microsoft.com/office/drawing/2014/main" id="{E977CDFC-5D31-2D47-9658-A0D58B2F26C2}"/>
                  </a:ext>
                </a:extLst>
              </p14:cNvPr>
              <p14:cNvContentPartPr/>
              <p14:nvPr/>
            </p14:nvContentPartPr>
            <p14:xfrm>
              <a:off x="6579975" y="3768248"/>
              <a:ext cx="360" cy="360"/>
            </p14:xfrm>
          </p:contentPart>
        </mc:Choice>
        <mc:Fallback xmlns="">
          <p:pic>
            <p:nvPicPr>
              <p:cNvPr id="1123" name="Ink 1122">
                <a:extLst>
                  <a:ext uri="{FF2B5EF4-FFF2-40B4-BE49-F238E27FC236}">
                    <a16:creationId xmlns:a16="http://schemas.microsoft.com/office/drawing/2014/main" id="{E977CDFC-5D31-2D47-9658-A0D58B2F26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0975" y="3759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124" name="Ink 1123">
                <a:extLst>
                  <a:ext uri="{FF2B5EF4-FFF2-40B4-BE49-F238E27FC236}">
                    <a16:creationId xmlns:a16="http://schemas.microsoft.com/office/drawing/2014/main" id="{036110C3-D97F-964C-87C8-5A0222C722AD}"/>
                  </a:ext>
                </a:extLst>
              </p14:cNvPr>
              <p14:cNvContentPartPr/>
              <p14:nvPr/>
            </p14:nvContentPartPr>
            <p14:xfrm>
              <a:off x="6468015" y="3724688"/>
              <a:ext cx="360" cy="360"/>
            </p14:xfrm>
          </p:contentPart>
        </mc:Choice>
        <mc:Fallback xmlns="">
          <p:pic>
            <p:nvPicPr>
              <p:cNvPr id="1124" name="Ink 1123">
                <a:extLst>
                  <a:ext uri="{FF2B5EF4-FFF2-40B4-BE49-F238E27FC236}">
                    <a16:creationId xmlns:a16="http://schemas.microsoft.com/office/drawing/2014/main" id="{036110C3-D97F-964C-87C8-5A0222C722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9015" y="371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125" name="Ink 1124">
                <a:extLst>
                  <a:ext uri="{FF2B5EF4-FFF2-40B4-BE49-F238E27FC236}">
                    <a16:creationId xmlns:a16="http://schemas.microsoft.com/office/drawing/2014/main" id="{86D93F1A-86A1-E94D-9D35-5B02FBC852EE}"/>
                  </a:ext>
                </a:extLst>
              </p14:cNvPr>
              <p14:cNvContentPartPr/>
              <p14:nvPr/>
            </p14:nvContentPartPr>
            <p14:xfrm>
              <a:off x="6468015" y="3724688"/>
              <a:ext cx="360" cy="360"/>
            </p14:xfrm>
          </p:contentPart>
        </mc:Choice>
        <mc:Fallback xmlns="">
          <p:pic>
            <p:nvPicPr>
              <p:cNvPr id="1125" name="Ink 1124">
                <a:extLst>
                  <a:ext uri="{FF2B5EF4-FFF2-40B4-BE49-F238E27FC236}">
                    <a16:creationId xmlns:a16="http://schemas.microsoft.com/office/drawing/2014/main" id="{86D93F1A-86A1-E94D-9D35-5B02FBC852E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9015" y="371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126" name="Ink 1125">
                <a:extLst>
                  <a:ext uri="{FF2B5EF4-FFF2-40B4-BE49-F238E27FC236}">
                    <a16:creationId xmlns:a16="http://schemas.microsoft.com/office/drawing/2014/main" id="{8BEFCBCD-9B38-D945-B448-093A0344667C}"/>
                  </a:ext>
                </a:extLst>
              </p14:cNvPr>
              <p14:cNvContentPartPr/>
              <p14:nvPr/>
            </p14:nvContentPartPr>
            <p14:xfrm>
              <a:off x="6407895" y="3724688"/>
              <a:ext cx="360" cy="360"/>
            </p14:xfrm>
          </p:contentPart>
        </mc:Choice>
        <mc:Fallback xmlns="">
          <p:pic>
            <p:nvPicPr>
              <p:cNvPr id="1126" name="Ink 1125">
                <a:extLst>
                  <a:ext uri="{FF2B5EF4-FFF2-40B4-BE49-F238E27FC236}">
                    <a16:creationId xmlns:a16="http://schemas.microsoft.com/office/drawing/2014/main" id="{8BEFCBCD-9B38-D945-B448-093A034466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9255" y="371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127" name="Ink 1126">
                <a:extLst>
                  <a:ext uri="{FF2B5EF4-FFF2-40B4-BE49-F238E27FC236}">
                    <a16:creationId xmlns:a16="http://schemas.microsoft.com/office/drawing/2014/main" id="{3BA2821A-86CF-814F-98AE-68D74F64BC2D}"/>
                  </a:ext>
                </a:extLst>
              </p14:cNvPr>
              <p14:cNvContentPartPr/>
              <p14:nvPr/>
            </p14:nvContentPartPr>
            <p14:xfrm>
              <a:off x="6441375" y="3645488"/>
              <a:ext cx="360" cy="360"/>
            </p14:xfrm>
          </p:contentPart>
        </mc:Choice>
        <mc:Fallback xmlns="">
          <p:pic>
            <p:nvPicPr>
              <p:cNvPr id="1127" name="Ink 1126">
                <a:extLst>
                  <a:ext uri="{FF2B5EF4-FFF2-40B4-BE49-F238E27FC236}">
                    <a16:creationId xmlns:a16="http://schemas.microsoft.com/office/drawing/2014/main" id="{3BA2821A-86CF-814F-98AE-68D74F64BC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2735" y="3636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128" name="Ink 1127">
                <a:extLst>
                  <a:ext uri="{FF2B5EF4-FFF2-40B4-BE49-F238E27FC236}">
                    <a16:creationId xmlns:a16="http://schemas.microsoft.com/office/drawing/2014/main" id="{0B1366D4-E093-2847-A1F8-E414174BE052}"/>
                  </a:ext>
                </a:extLst>
              </p14:cNvPr>
              <p14:cNvContentPartPr/>
              <p14:nvPr/>
            </p14:nvContentPartPr>
            <p14:xfrm>
              <a:off x="6352455" y="3738368"/>
              <a:ext cx="360" cy="360"/>
            </p14:xfrm>
          </p:contentPart>
        </mc:Choice>
        <mc:Fallback xmlns="">
          <p:pic>
            <p:nvPicPr>
              <p:cNvPr id="1128" name="Ink 1127">
                <a:extLst>
                  <a:ext uri="{FF2B5EF4-FFF2-40B4-BE49-F238E27FC236}">
                    <a16:creationId xmlns:a16="http://schemas.microsoft.com/office/drawing/2014/main" id="{0B1366D4-E093-2847-A1F8-E414174BE0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3455" y="3729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129" name="Ink 1128">
                <a:extLst>
                  <a:ext uri="{FF2B5EF4-FFF2-40B4-BE49-F238E27FC236}">
                    <a16:creationId xmlns:a16="http://schemas.microsoft.com/office/drawing/2014/main" id="{72755F52-523F-6A41-9489-313DCFAEE77F}"/>
                  </a:ext>
                </a:extLst>
              </p14:cNvPr>
              <p14:cNvContentPartPr/>
              <p14:nvPr/>
            </p14:nvContentPartPr>
            <p14:xfrm>
              <a:off x="6416175" y="3807848"/>
              <a:ext cx="3240" cy="360"/>
            </p14:xfrm>
          </p:contentPart>
        </mc:Choice>
        <mc:Fallback xmlns="">
          <p:pic>
            <p:nvPicPr>
              <p:cNvPr id="1129" name="Ink 1128">
                <a:extLst>
                  <a:ext uri="{FF2B5EF4-FFF2-40B4-BE49-F238E27FC236}">
                    <a16:creationId xmlns:a16="http://schemas.microsoft.com/office/drawing/2014/main" id="{72755F52-523F-6A41-9489-313DCFAEE77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07535" y="37988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130" name="Ink 1129">
                <a:extLst>
                  <a:ext uri="{FF2B5EF4-FFF2-40B4-BE49-F238E27FC236}">
                    <a16:creationId xmlns:a16="http://schemas.microsoft.com/office/drawing/2014/main" id="{D3902398-1C7F-C64C-8399-7746B79EBDFC}"/>
                  </a:ext>
                </a:extLst>
              </p14:cNvPr>
              <p14:cNvContentPartPr/>
              <p14:nvPr/>
            </p14:nvContentPartPr>
            <p14:xfrm>
              <a:off x="6358215" y="3807848"/>
              <a:ext cx="3240" cy="360"/>
            </p14:xfrm>
          </p:contentPart>
        </mc:Choice>
        <mc:Fallback xmlns="">
          <p:pic>
            <p:nvPicPr>
              <p:cNvPr id="1130" name="Ink 1129">
                <a:extLst>
                  <a:ext uri="{FF2B5EF4-FFF2-40B4-BE49-F238E27FC236}">
                    <a16:creationId xmlns:a16="http://schemas.microsoft.com/office/drawing/2014/main" id="{D3902398-1C7F-C64C-8399-7746B79EBD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49215" y="379884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131" name="Ink 1130">
                <a:extLst>
                  <a:ext uri="{FF2B5EF4-FFF2-40B4-BE49-F238E27FC236}">
                    <a16:creationId xmlns:a16="http://schemas.microsoft.com/office/drawing/2014/main" id="{D0BD6EB0-CA1E-3F40-8468-10900531869D}"/>
                  </a:ext>
                </a:extLst>
              </p14:cNvPr>
              <p14:cNvContentPartPr/>
              <p14:nvPr/>
            </p14:nvContentPartPr>
            <p14:xfrm>
              <a:off x="6484935" y="3873728"/>
              <a:ext cx="360" cy="360"/>
            </p14:xfrm>
          </p:contentPart>
        </mc:Choice>
        <mc:Fallback xmlns="">
          <p:pic>
            <p:nvPicPr>
              <p:cNvPr id="1131" name="Ink 1130">
                <a:extLst>
                  <a:ext uri="{FF2B5EF4-FFF2-40B4-BE49-F238E27FC236}">
                    <a16:creationId xmlns:a16="http://schemas.microsoft.com/office/drawing/2014/main" id="{D0BD6EB0-CA1E-3F40-8468-1090053186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6295" y="38650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132" name="Ink 1131">
                <a:extLst>
                  <a:ext uri="{FF2B5EF4-FFF2-40B4-BE49-F238E27FC236}">
                    <a16:creationId xmlns:a16="http://schemas.microsoft.com/office/drawing/2014/main" id="{96248091-422C-F340-A1C7-BDE218016537}"/>
                  </a:ext>
                </a:extLst>
              </p14:cNvPr>
              <p14:cNvContentPartPr/>
              <p14:nvPr/>
            </p14:nvContentPartPr>
            <p14:xfrm>
              <a:off x="6488175" y="4034288"/>
              <a:ext cx="3240" cy="3240"/>
            </p14:xfrm>
          </p:contentPart>
        </mc:Choice>
        <mc:Fallback xmlns="">
          <p:pic>
            <p:nvPicPr>
              <p:cNvPr id="1132" name="Ink 1131">
                <a:extLst>
                  <a:ext uri="{FF2B5EF4-FFF2-40B4-BE49-F238E27FC236}">
                    <a16:creationId xmlns:a16="http://schemas.microsoft.com/office/drawing/2014/main" id="{96248091-422C-F340-A1C7-BDE218016537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479535" y="402564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133" name="Ink 1132">
                <a:extLst>
                  <a:ext uri="{FF2B5EF4-FFF2-40B4-BE49-F238E27FC236}">
                    <a16:creationId xmlns:a16="http://schemas.microsoft.com/office/drawing/2014/main" id="{C1F9F321-B9BD-8A4F-963D-7EA003CFC10F}"/>
                  </a:ext>
                </a:extLst>
              </p14:cNvPr>
              <p14:cNvContentPartPr/>
              <p14:nvPr/>
            </p14:nvContentPartPr>
            <p14:xfrm>
              <a:off x="6506895" y="4024568"/>
              <a:ext cx="9360" cy="3600"/>
            </p14:xfrm>
          </p:contentPart>
        </mc:Choice>
        <mc:Fallback xmlns="">
          <p:pic>
            <p:nvPicPr>
              <p:cNvPr id="1133" name="Ink 1132">
                <a:extLst>
                  <a:ext uri="{FF2B5EF4-FFF2-40B4-BE49-F238E27FC236}">
                    <a16:creationId xmlns:a16="http://schemas.microsoft.com/office/drawing/2014/main" id="{C1F9F321-B9BD-8A4F-963D-7EA003CFC10F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498255" y="4015928"/>
                <a:ext cx="27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134" name="Ink 1133">
                <a:extLst>
                  <a:ext uri="{FF2B5EF4-FFF2-40B4-BE49-F238E27FC236}">
                    <a16:creationId xmlns:a16="http://schemas.microsoft.com/office/drawing/2014/main" id="{621460F8-08B8-E840-AE59-AB666E239549}"/>
                  </a:ext>
                </a:extLst>
              </p14:cNvPr>
              <p14:cNvContentPartPr/>
              <p14:nvPr/>
            </p14:nvContentPartPr>
            <p14:xfrm>
              <a:off x="6515895" y="4024568"/>
              <a:ext cx="15480" cy="360"/>
            </p14:xfrm>
          </p:contentPart>
        </mc:Choice>
        <mc:Fallback xmlns="">
          <p:pic>
            <p:nvPicPr>
              <p:cNvPr id="1134" name="Ink 1133">
                <a:extLst>
                  <a:ext uri="{FF2B5EF4-FFF2-40B4-BE49-F238E27FC236}">
                    <a16:creationId xmlns:a16="http://schemas.microsoft.com/office/drawing/2014/main" id="{621460F8-08B8-E840-AE59-AB666E23954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507255" y="4015928"/>
                <a:ext cx="33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135" name="Ink 1134">
                <a:extLst>
                  <a:ext uri="{FF2B5EF4-FFF2-40B4-BE49-F238E27FC236}">
                    <a16:creationId xmlns:a16="http://schemas.microsoft.com/office/drawing/2014/main" id="{A449D149-1412-4548-959F-473B2B28BFAA}"/>
                  </a:ext>
                </a:extLst>
              </p14:cNvPr>
              <p14:cNvContentPartPr/>
              <p14:nvPr/>
            </p14:nvContentPartPr>
            <p14:xfrm>
              <a:off x="6691935" y="4119968"/>
              <a:ext cx="3240" cy="3240"/>
            </p14:xfrm>
          </p:contentPart>
        </mc:Choice>
        <mc:Fallback xmlns="">
          <p:pic>
            <p:nvPicPr>
              <p:cNvPr id="1135" name="Ink 1134">
                <a:extLst>
                  <a:ext uri="{FF2B5EF4-FFF2-40B4-BE49-F238E27FC236}">
                    <a16:creationId xmlns:a16="http://schemas.microsoft.com/office/drawing/2014/main" id="{A449D149-1412-4548-959F-473B2B28BFAA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682935" y="411132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136" name="Ink 1135">
                <a:extLst>
                  <a:ext uri="{FF2B5EF4-FFF2-40B4-BE49-F238E27FC236}">
                    <a16:creationId xmlns:a16="http://schemas.microsoft.com/office/drawing/2014/main" id="{4357F3D1-0EF3-CA4A-9022-9A79C5E35D86}"/>
                  </a:ext>
                </a:extLst>
              </p14:cNvPr>
              <p14:cNvContentPartPr/>
              <p14:nvPr/>
            </p14:nvContentPartPr>
            <p14:xfrm>
              <a:off x="6743415" y="4217168"/>
              <a:ext cx="6480" cy="360"/>
            </p14:xfrm>
          </p:contentPart>
        </mc:Choice>
        <mc:Fallback xmlns="">
          <p:pic>
            <p:nvPicPr>
              <p:cNvPr id="1136" name="Ink 1135">
                <a:extLst>
                  <a:ext uri="{FF2B5EF4-FFF2-40B4-BE49-F238E27FC236}">
                    <a16:creationId xmlns:a16="http://schemas.microsoft.com/office/drawing/2014/main" id="{4357F3D1-0EF3-CA4A-9022-9A79C5E35D8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34775" y="4208168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137" name="Ink 1136">
                <a:extLst>
                  <a:ext uri="{FF2B5EF4-FFF2-40B4-BE49-F238E27FC236}">
                    <a16:creationId xmlns:a16="http://schemas.microsoft.com/office/drawing/2014/main" id="{80FD0195-8FD8-B84C-A8CF-F0F2546FEC1A}"/>
                  </a:ext>
                </a:extLst>
              </p14:cNvPr>
              <p14:cNvContentPartPr/>
              <p14:nvPr/>
            </p14:nvContentPartPr>
            <p14:xfrm>
              <a:off x="6816855" y="4157768"/>
              <a:ext cx="9360" cy="3600"/>
            </p14:xfrm>
          </p:contentPart>
        </mc:Choice>
        <mc:Fallback xmlns="">
          <p:pic>
            <p:nvPicPr>
              <p:cNvPr id="1137" name="Ink 1136">
                <a:extLst>
                  <a:ext uri="{FF2B5EF4-FFF2-40B4-BE49-F238E27FC236}">
                    <a16:creationId xmlns:a16="http://schemas.microsoft.com/office/drawing/2014/main" id="{80FD0195-8FD8-B84C-A8CF-F0F2546FEC1A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807855" y="4149128"/>
                <a:ext cx="27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138" name="Ink 1137">
                <a:extLst>
                  <a:ext uri="{FF2B5EF4-FFF2-40B4-BE49-F238E27FC236}">
                    <a16:creationId xmlns:a16="http://schemas.microsoft.com/office/drawing/2014/main" id="{A09EB7E8-68E4-CD4C-AFBC-AE24869874DC}"/>
                  </a:ext>
                </a:extLst>
              </p14:cNvPr>
              <p14:cNvContentPartPr/>
              <p14:nvPr/>
            </p14:nvContentPartPr>
            <p14:xfrm>
              <a:off x="6866535" y="4157768"/>
              <a:ext cx="30240" cy="360"/>
            </p14:xfrm>
          </p:contentPart>
        </mc:Choice>
        <mc:Fallback xmlns="">
          <p:pic>
            <p:nvPicPr>
              <p:cNvPr id="1138" name="Ink 1137">
                <a:extLst>
                  <a:ext uri="{FF2B5EF4-FFF2-40B4-BE49-F238E27FC236}">
                    <a16:creationId xmlns:a16="http://schemas.microsoft.com/office/drawing/2014/main" id="{A09EB7E8-68E4-CD4C-AFBC-AE24869874DC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857535" y="4149128"/>
                <a:ext cx="47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147" name="Ink 1146">
                <a:extLst>
                  <a:ext uri="{FF2B5EF4-FFF2-40B4-BE49-F238E27FC236}">
                    <a16:creationId xmlns:a16="http://schemas.microsoft.com/office/drawing/2014/main" id="{308A9ED9-3511-3346-B8E2-499C8877A572}"/>
                  </a:ext>
                </a:extLst>
              </p14:cNvPr>
              <p14:cNvContentPartPr/>
              <p14:nvPr/>
            </p14:nvContentPartPr>
            <p14:xfrm>
              <a:off x="6416535" y="3881648"/>
              <a:ext cx="360" cy="360"/>
            </p14:xfrm>
          </p:contentPart>
        </mc:Choice>
        <mc:Fallback xmlns="">
          <p:pic>
            <p:nvPicPr>
              <p:cNvPr id="1147" name="Ink 1146">
                <a:extLst>
                  <a:ext uri="{FF2B5EF4-FFF2-40B4-BE49-F238E27FC236}">
                    <a16:creationId xmlns:a16="http://schemas.microsoft.com/office/drawing/2014/main" id="{308A9ED9-3511-3346-B8E2-499C8877A57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07535" y="3872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148" name="Ink 1147">
                <a:extLst>
                  <a:ext uri="{FF2B5EF4-FFF2-40B4-BE49-F238E27FC236}">
                    <a16:creationId xmlns:a16="http://schemas.microsoft.com/office/drawing/2014/main" id="{95B327D6-1691-B04D-9723-65596297C9C5}"/>
                  </a:ext>
                </a:extLst>
              </p14:cNvPr>
              <p14:cNvContentPartPr/>
              <p14:nvPr/>
            </p14:nvContentPartPr>
            <p14:xfrm>
              <a:off x="6463335" y="4135808"/>
              <a:ext cx="6120" cy="6120"/>
            </p14:xfrm>
          </p:contentPart>
        </mc:Choice>
        <mc:Fallback xmlns="">
          <p:pic>
            <p:nvPicPr>
              <p:cNvPr id="1148" name="Ink 1147">
                <a:extLst>
                  <a:ext uri="{FF2B5EF4-FFF2-40B4-BE49-F238E27FC236}">
                    <a16:creationId xmlns:a16="http://schemas.microsoft.com/office/drawing/2014/main" id="{95B327D6-1691-B04D-9723-65596297C9C5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454335" y="4127168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149" name="Ink 1148">
                <a:extLst>
                  <a:ext uri="{FF2B5EF4-FFF2-40B4-BE49-F238E27FC236}">
                    <a16:creationId xmlns:a16="http://schemas.microsoft.com/office/drawing/2014/main" id="{91570EC2-4BAE-0347-8787-16357126A276}"/>
                  </a:ext>
                </a:extLst>
              </p14:cNvPr>
              <p14:cNvContentPartPr/>
              <p14:nvPr/>
            </p14:nvContentPartPr>
            <p14:xfrm>
              <a:off x="6582855" y="4141208"/>
              <a:ext cx="360" cy="360"/>
            </p14:xfrm>
          </p:contentPart>
        </mc:Choice>
        <mc:Fallback xmlns="">
          <p:pic>
            <p:nvPicPr>
              <p:cNvPr id="1149" name="Ink 1148">
                <a:extLst>
                  <a:ext uri="{FF2B5EF4-FFF2-40B4-BE49-F238E27FC236}">
                    <a16:creationId xmlns:a16="http://schemas.microsoft.com/office/drawing/2014/main" id="{91570EC2-4BAE-0347-8787-16357126A2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3855" y="4132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150" name="Ink 1149">
                <a:extLst>
                  <a:ext uri="{FF2B5EF4-FFF2-40B4-BE49-F238E27FC236}">
                    <a16:creationId xmlns:a16="http://schemas.microsoft.com/office/drawing/2014/main" id="{429575D9-9872-C047-B704-F638B85A78EA}"/>
                  </a:ext>
                </a:extLst>
              </p14:cNvPr>
              <p14:cNvContentPartPr/>
              <p14:nvPr/>
            </p14:nvContentPartPr>
            <p14:xfrm>
              <a:off x="6620295" y="4056248"/>
              <a:ext cx="360" cy="360"/>
            </p14:xfrm>
          </p:contentPart>
        </mc:Choice>
        <mc:Fallback xmlns="">
          <p:pic>
            <p:nvPicPr>
              <p:cNvPr id="1150" name="Ink 1149">
                <a:extLst>
                  <a:ext uri="{FF2B5EF4-FFF2-40B4-BE49-F238E27FC236}">
                    <a16:creationId xmlns:a16="http://schemas.microsoft.com/office/drawing/2014/main" id="{429575D9-9872-C047-B704-F638B85A78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11655" y="4047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151" name="Ink 1150">
                <a:extLst>
                  <a:ext uri="{FF2B5EF4-FFF2-40B4-BE49-F238E27FC236}">
                    <a16:creationId xmlns:a16="http://schemas.microsoft.com/office/drawing/2014/main" id="{ED4DCBB6-182E-064B-9EEA-8B12A7A97978}"/>
                  </a:ext>
                </a:extLst>
              </p14:cNvPr>
              <p14:cNvContentPartPr/>
              <p14:nvPr/>
            </p14:nvContentPartPr>
            <p14:xfrm>
              <a:off x="6591135" y="3924128"/>
              <a:ext cx="360" cy="360"/>
            </p14:xfrm>
          </p:contentPart>
        </mc:Choice>
        <mc:Fallback xmlns="">
          <p:pic>
            <p:nvPicPr>
              <p:cNvPr id="1151" name="Ink 1150">
                <a:extLst>
                  <a:ext uri="{FF2B5EF4-FFF2-40B4-BE49-F238E27FC236}">
                    <a16:creationId xmlns:a16="http://schemas.microsoft.com/office/drawing/2014/main" id="{ED4DCBB6-182E-064B-9EEA-8B12A7A979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2135" y="3915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152" name="Ink 1151">
                <a:extLst>
                  <a:ext uri="{FF2B5EF4-FFF2-40B4-BE49-F238E27FC236}">
                    <a16:creationId xmlns:a16="http://schemas.microsoft.com/office/drawing/2014/main" id="{00C8946D-A23C-A043-8BDC-2C2719B6A069}"/>
                  </a:ext>
                </a:extLst>
              </p14:cNvPr>
              <p14:cNvContentPartPr/>
              <p14:nvPr/>
            </p14:nvContentPartPr>
            <p14:xfrm>
              <a:off x="6541815" y="3520568"/>
              <a:ext cx="360" cy="360"/>
            </p14:xfrm>
          </p:contentPart>
        </mc:Choice>
        <mc:Fallback xmlns="">
          <p:pic>
            <p:nvPicPr>
              <p:cNvPr id="1152" name="Ink 1151">
                <a:extLst>
                  <a:ext uri="{FF2B5EF4-FFF2-40B4-BE49-F238E27FC236}">
                    <a16:creationId xmlns:a16="http://schemas.microsoft.com/office/drawing/2014/main" id="{00C8946D-A23C-A043-8BDC-2C2719B6A0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2815" y="3511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153" name="Ink 1152">
                <a:extLst>
                  <a:ext uri="{FF2B5EF4-FFF2-40B4-BE49-F238E27FC236}">
                    <a16:creationId xmlns:a16="http://schemas.microsoft.com/office/drawing/2014/main" id="{F1D9EBCF-605B-6D42-84DC-886B9F3EEEF6}"/>
                  </a:ext>
                </a:extLst>
              </p14:cNvPr>
              <p14:cNvContentPartPr/>
              <p14:nvPr/>
            </p14:nvContentPartPr>
            <p14:xfrm>
              <a:off x="6763575" y="3520568"/>
              <a:ext cx="360" cy="360"/>
            </p14:xfrm>
          </p:contentPart>
        </mc:Choice>
        <mc:Fallback xmlns="">
          <p:pic>
            <p:nvPicPr>
              <p:cNvPr id="1153" name="Ink 1152">
                <a:extLst>
                  <a:ext uri="{FF2B5EF4-FFF2-40B4-BE49-F238E27FC236}">
                    <a16:creationId xmlns:a16="http://schemas.microsoft.com/office/drawing/2014/main" id="{F1D9EBCF-605B-6D42-84DC-886B9F3EEE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4575" y="3511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155" name="Ink 1154">
                <a:extLst>
                  <a:ext uri="{FF2B5EF4-FFF2-40B4-BE49-F238E27FC236}">
                    <a16:creationId xmlns:a16="http://schemas.microsoft.com/office/drawing/2014/main" id="{EB80ADDF-2503-A54B-9865-11C418EDAFEA}"/>
                  </a:ext>
                </a:extLst>
              </p14:cNvPr>
              <p14:cNvContentPartPr/>
              <p14:nvPr/>
            </p14:nvContentPartPr>
            <p14:xfrm>
              <a:off x="7021695" y="3942848"/>
              <a:ext cx="360" cy="360"/>
            </p14:xfrm>
          </p:contentPart>
        </mc:Choice>
        <mc:Fallback xmlns="">
          <p:pic>
            <p:nvPicPr>
              <p:cNvPr id="1155" name="Ink 1154">
                <a:extLst>
                  <a:ext uri="{FF2B5EF4-FFF2-40B4-BE49-F238E27FC236}">
                    <a16:creationId xmlns:a16="http://schemas.microsoft.com/office/drawing/2014/main" id="{EB80ADDF-2503-A54B-9865-11C418EDAF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695" y="3934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156" name="Ink 1155">
                <a:extLst>
                  <a:ext uri="{FF2B5EF4-FFF2-40B4-BE49-F238E27FC236}">
                    <a16:creationId xmlns:a16="http://schemas.microsoft.com/office/drawing/2014/main" id="{C6955888-127B-8F44-A612-C03436ECA357}"/>
                  </a:ext>
                </a:extLst>
              </p14:cNvPr>
              <p14:cNvContentPartPr/>
              <p14:nvPr/>
            </p14:nvContentPartPr>
            <p14:xfrm>
              <a:off x="7021695" y="3741608"/>
              <a:ext cx="360" cy="360"/>
            </p14:xfrm>
          </p:contentPart>
        </mc:Choice>
        <mc:Fallback xmlns="">
          <p:pic>
            <p:nvPicPr>
              <p:cNvPr id="1156" name="Ink 1155">
                <a:extLst>
                  <a:ext uri="{FF2B5EF4-FFF2-40B4-BE49-F238E27FC236}">
                    <a16:creationId xmlns:a16="http://schemas.microsoft.com/office/drawing/2014/main" id="{C6955888-127B-8F44-A612-C03436ECA3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2695" y="37329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157" name="Ink 1156">
                <a:extLst>
                  <a:ext uri="{FF2B5EF4-FFF2-40B4-BE49-F238E27FC236}">
                    <a16:creationId xmlns:a16="http://schemas.microsoft.com/office/drawing/2014/main" id="{7C2E7EC5-0881-9E46-A95E-738D1CCEE933}"/>
                  </a:ext>
                </a:extLst>
              </p14:cNvPr>
              <p14:cNvContentPartPr/>
              <p14:nvPr/>
            </p14:nvContentPartPr>
            <p14:xfrm>
              <a:off x="7001175" y="3824768"/>
              <a:ext cx="360" cy="360"/>
            </p14:xfrm>
          </p:contentPart>
        </mc:Choice>
        <mc:Fallback xmlns="">
          <p:pic>
            <p:nvPicPr>
              <p:cNvPr id="1157" name="Ink 1156">
                <a:extLst>
                  <a:ext uri="{FF2B5EF4-FFF2-40B4-BE49-F238E27FC236}">
                    <a16:creationId xmlns:a16="http://schemas.microsoft.com/office/drawing/2014/main" id="{7C2E7EC5-0881-9E46-A95E-738D1CCEE9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92535" y="3815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158" name="Ink 1157">
                <a:extLst>
                  <a:ext uri="{FF2B5EF4-FFF2-40B4-BE49-F238E27FC236}">
                    <a16:creationId xmlns:a16="http://schemas.microsoft.com/office/drawing/2014/main" id="{AAA3CB4E-3CCA-C54C-98E7-3CF33D649FA7}"/>
                  </a:ext>
                </a:extLst>
              </p14:cNvPr>
              <p14:cNvContentPartPr/>
              <p14:nvPr/>
            </p14:nvContentPartPr>
            <p14:xfrm>
              <a:off x="6919815" y="3997208"/>
              <a:ext cx="360" cy="3240"/>
            </p14:xfrm>
          </p:contentPart>
        </mc:Choice>
        <mc:Fallback xmlns="">
          <p:pic>
            <p:nvPicPr>
              <p:cNvPr id="1158" name="Ink 1157">
                <a:extLst>
                  <a:ext uri="{FF2B5EF4-FFF2-40B4-BE49-F238E27FC236}">
                    <a16:creationId xmlns:a16="http://schemas.microsoft.com/office/drawing/2014/main" id="{AAA3CB4E-3CCA-C54C-98E7-3CF33D649FA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10815" y="398820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159" name="Ink 1158">
                <a:extLst>
                  <a:ext uri="{FF2B5EF4-FFF2-40B4-BE49-F238E27FC236}">
                    <a16:creationId xmlns:a16="http://schemas.microsoft.com/office/drawing/2014/main" id="{3A69FAA2-B3D8-9F40-BAB3-F9932EDB332B}"/>
                  </a:ext>
                </a:extLst>
              </p14:cNvPr>
              <p14:cNvContentPartPr/>
              <p14:nvPr/>
            </p14:nvContentPartPr>
            <p14:xfrm>
              <a:off x="6901815" y="4083248"/>
              <a:ext cx="360" cy="360"/>
            </p14:xfrm>
          </p:contentPart>
        </mc:Choice>
        <mc:Fallback xmlns="">
          <p:pic>
            <p:nvPicPr>
              <p:cNvPr id="1159" name="Ink 1158">
                <a:extLst>
                  <a:ext uri="{FF2B5EF4-FFF2-40B4-BE49-F238E27FC236}">
                    <a16:creationId xmlns:a16="http://schemas.microsoft.com/office/drawing/2014/main" id="{3A69FAA2-B3D8-9F40-BAB3-F9932EDB33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2815" y="4074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162" name="Ink 1161">
                <a:extLst>
                  <a:ext uri="{FF2B5EF4-FFF2-40B4-BE49-F238E27FC236}">
                    <a16:creationId xmlns:a16="http://schemas.microsoft.com/office/drawing/2014/main" id="{6A825E82-A1B6-9441-810C-A2419136A6CC}"/>
                  </a:ext>
                </a:extLst>
              </p14:cNvPr>
              <p14:cNvContentPartPr/>
              <p14:nvPr/>
            </p14:nvContentPartPr>
            <p14:xfrm>
              <a:off x="6745935" y="4166768"/>
              <a:ext cx="360" cy="360"/>
            </p14:xfrm>
          </p:contentPart>
        </mc:Choice>
        <mc:Fallback xmlns="">
          <p:pic>
            <p:nvPicPr>
              <p:cNvPr id="1162" name="Ink 1161">
                <a:extLst>
                  <a:ext uri="{FF2B5EF4-FFF2-40B4-BE49-F238E27FC236}">
                    <a16:creationId xmlns:a16="http://schemas.microsoft.com/office/drawing/2014/main" id="{6A825E82-A1B6-9441-810C-A2419136A6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37295" y="4157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163" name="Ink 1162">
                <a:extLst>
                  <a:ext uri="{FF2B5EF4-FFF2-40B4-BE49-F238E27FC236}">
                    <a16:creationId xmlns:a16="http://schemas.microsoft.com/office/drawing/2014/main" id="{A83FE281-185B-744A-B8DD-D7B793056FA3}"/>
                  </a:ext>
                </a:extLst>
              </p14:cNvPr>
              <p14:cNvContentPartPr/>
              <p14:nvPr/>
            </p14:nvContentPartPr>
            <p14:xfrm>
              <a:off x="6498615" y="4076048"/>
              <a:ext cx="360" cy="360"/>
            </p14:xfrm>
          </p:contentPart>
        </mc:Choice>
        <mc:Fallback xmlns="">
          <p:pic>
            <p:nvPicPr>
              <p:cNvPr id="1163" name="Ink 1162">
                <a:extLst>
                  <a:ext uri="{FF2B5EF4-FFF2-40B4-BE49-F238E27FC236}">
                    <a16:creationId xmlns:a16="http://schemas.microsoft.com/office/drawing/2014/main" id="{A83FE281-185B-744A-B8DD-D7B793056F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9615" y="40674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164" name="Ink 1163">
                <a:extLst>
                  <a:ext uri="{FF2B5EF4-FFF2-40B4-BE49-F238E27FC236}">
                    <a16:creationId xmlns:a16="http://schemas.microsoft.com/office/drawing/2014/main" id="{B6DB6492-722D-D94A-879A-DC898ADCE25A}"/>
                  </a:ext>
                </a:extLst>
              </p14:cNvPr>
              <p14:cNvContentPartPr/>
              <p14:nvPr/>
            </p14:nvContentPartPr>
            <p14:xfrm>
              <a:off x="6391695" y="3988208"/>
              <a:ext cx="360" cy="360"/>
            </p14:xfrm>
          </p:contentPart>
        </mc:Choice>
        <mc:Fallback xmlns="">
          <p:pic>
            <p:nvPicPr>
              <p:cNvPr id="1164" name="Ink 1163">
                <a:extLst>
                  <a:ext uri="{FF2B5EF4-FFF2-40B4-BE49-F238E27FC236}">
                    <a16:creationId xmlns:a16="http://schemas.microsoft.com/office/drawing/2014/main" id="{B6DB6492-722D-D94A-879A-DC898ADCE2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83055" y="3979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165" name="Ink 1164">
                <a:extLst>
                  <a:ext uri="{FF2B5EF4-FFF2-40B4-BE49-F238E27FC236}">
                    <a16:creationId xmlns:a16="http://schemas.microsoft.com/office/drawing/2014/main" id="{CA316ED9-2031-6C41-B9C8-634CB25B5D66}"/>
                  </a:ext>
                </a:extLst>
              </p14:cNvPr>
              <p14:cNvContentPartPr/>
              <p14:nvPr/>
            </p14:nvContentPartPr>
            <p14:xfrm>
              <a:off x="6472335" y="3817928"/>
              <a:ext cx="3240" cy="360"/>
            </p14:xfrm>
          </p:contentPart>
        </mc:Choice>
        <mc:Fallback xmlns="">
          <p:pic>
            <p:nvPicPr>
              <p:cNvPr id="1165" name="Ink 1164">
                <a:extLst>
                  <a:ext uri="{FF2B5EF4-FFF2-40B4-BE49-F238E27FC236}">
                    <a16:creationId xmlns:a16="http://schemas.microsoft.com/office/drawing/2014/main" id="{CA316ED9-2031-6C41-B9C8-634CB25B5D6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3695" y="38092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166" name="Ink 1165">
                <a:extLst>
                  <a:ext uri="{FF2B5EF4-FFF2-40B4-BE49-F238E27FC236}">
                    <a16:creationId xmlns:a16="http://schemas.microsoft.com/office/drawing/2014/main" id="{FA98CF39-B885-484A-837D-6EA14FC9788D}"/>
                  </a:ext>
                </a:extLst>
              </p14:cNvPr>
              <p14:cNvContentPartPr/>
              <p14:nvPr/>
            </p14:nvContentPartPr>
            <p14:xfrm>
              <a:off x="6796335" y="3591488"/>
              <a:ext cx="6480" cy="360"/>
            </p14:xfrm>
          </p:contentPart>
        </mc:Choice>
        <mc:Fallback xmlns="">
          <p:pic>
            <p:nvPicPr>
              <p:cNvPr id="1166" name="Ink 1165">
                <a:extLst>
                  <a:ext uri="{FF2B5EF4-FFF2-40B4-BE49-F238E27FC236}">
                    <a16:creationId xmlns:a16="http://schemas.microsoft.com/office/drawing/2014/main" id="{FA98CF39-B885-484A-837D-6EA14FC9788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87335" y="3582848"/>
                <a:ext cx="2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167" name="Ink 1166">
                <a:extLst>
                  <a:ext uri="{FF2B5EF4-FFF2-40B4-BE49-F238E27FC236}">
                    <a16:creationId xmlns:a16="http://schemas.microsoft.com/office/drawing/2014/main" id="{3EE90C33-F088-D349-A1E5-29593498B2C6}"/>
                  </a:ext>
                </a:extLst>
              </p14:cNvPr>
              <p14:cNvContentPartPr/>
              <p14:nvPr/>
            </p14:nvContentPartPr>
            <p14:xfrm>
              <a:off x="6834495" y="4083248"/>
              <a:ext cx="360" cy="360"/>
            </p14:xfrm>
          </p:contentPart>
        </mc:Choice>
        <mc:Fallback xmlns="">
          <p:pic>
            <p:nvPicPr>
              <p:cNvPr id="1167" name="Ink 1166">
                <a:extLst>
                  <a:ext uri="{FF2B5EF4-FFF2-40B4-BE49-F238E27FC236}">
                    <a16:creationId xmlns:a16="http://schemas.microsoft.com/office/drawing/2014/main" id="{3EE90C33-F088-D349-A1E5-29593498B2C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25495" y="4074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168" name="Ink 1167">
                <a:extLst>
                  <a:ext uri="{FF2B5EF4-FFF2-40B4-BE49-F238E27FC236}">
                    <a16:creationId xmlns:a16="http://schemas.microsoft.com/office/drawing/2014/main" id="{3F0808B3-D8E0-3346-9EAA-9C54B4D66B63}"/>
                  </a:ext>
                </a:extLst>
              </p14:cNvPr>
              <p14:cNvContentPartPr/>
              <p14:nvPr/>
            </p14:nvContentPartPr>
            <p14:xfrm>
              <a:off x="6885615" y="3636128"/>
              <a:ext cx="68040" cy="54000"/>
            </p14:xfrm>
          </p:contentPart>
        </mc:Choice>
        <mc:Fallback xmlns="">
          <p:pic>
            <p:nvPicPr>
              <p:cNvPr id="1168" name="Ink 1167">
                <a:extLst>
                  <a:ext uri="{FF2B5EF4-FFF2-40B4-BE49-F238E27FC236}">
                    <a16:creationId xmlns:a16="http://schemas.microsoft.com/office/drawing/2014/main" id="{3F0808B3-D8E0-3346-9EAA-9C54B4D66B6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6876975" y="3627488"/>
                <a:ext cx="856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169" name="Ink 1168">
                <a:extLst>
                  <a:ext uri="{FF2B5EF4-FFF2-40B4-BE49-F238E27FC236}">
                    <a16:creationId xmlns:a16="http://schemas.microsoft.com/office/drawing/2014/main" id="{5BE5A48D-60FA-414A-8680-4F6B1B4C046E}"/>
                  </a:ext>
                </a:extLst>
              </p14:cNvPr>
              <p14:cNvContentPartPr/>
              <p14:nvPr/>
            </p14:nvContentPartPr>
            <p14:xfrm>
              <a:off x="6634335" y="4178648"/>
              <a:ext cx="360" cy="360"/>
            </p14:xfrm>
          </p:contentPart>
        </mc:Choice>
        <mc:Fallback xmlns="">
          <p:pic>
            <p:nvPicPr>
              <p:cNvPr id="1169" name="Ink 1168">
                <a:extLst>
                  <a:ext uri="{FF2B5EF4-FFF2-40B4-BE49-F238E27FC236}">
                    <a16:creationId xmlns:a16="http://schemas.microsoft.com/office/drawing/2014/main" id="{5BE5A48D-60FA-414A-8680-4F6B1B4C04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5695" y="4169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170" name="Ink 1169">
                <a:extLst>
                  <a:ext uri="{FF2B5EF4-FFF2-40B4-BE49-F238E27FC236}">
                    <a16:creationId xmlns:a16="http://schemas.microsoft.com/office/drawing/2014/main" id="{276A5EA5-6C55-394E-AA0C-C342BE20D92B}"/>
                  </a:ext>
                </a:extLst>
              </p14:cNvPr>
              <p14:cNvContentPartPr/>
              <p14:nvPr/>
            </p14:nvContentPartPr>
            <p14:xfrm>
              <a:off x="6407895" y="3943928"/>
              <a:ext cx="360" cy="360"/>
            </p14:xfrm>
          </p:contentPart>
        </mc:Choice>
        <mc:Fallback xmlns="">
          <p:pic>
            <p:nvPicPr>
              <p:cNvPr id="1170" name="Ink 1169">
                <a:extLst>
                  <a:ext uri="{FF2B5EF4-FFF2-40B4-BE49-F238E27FC236}">
                    <a16:creationId xmlns:a16="http://schemas.microsoft.com/office/drawing/2014/main" id="{276A5EA5-6C55-394E-AA0C-C342BE20D9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8895" y="3935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171" name="Ink 1170">
                <a:extLst>
                  <a:ext uri="{FF2B5EF4-FFF2-40B4-BE49-F238E27FC236}">
                    <a16:creationId xmlns:a16="http://schemas.microsoft.com/office/drawing/2014/main" id="{437274F9-8603-8348-A77F-29854F8DE8D7}"/>
                  </a:ext>
                </a:extLst>
              </p14:cNvPr>
              <p14:cNvContentPartPr/>
              <p14:nvPr/>
            </p14:nvContentPartPr>
            <p14:xfrm>
              <a:off x="6374415" y="3882728"/>
              <a:ext cx="360" cy="28080"/>
            </p14:xfrm>
          </p:contentPart>
        </mc:Choice>
        <mc:Fallback xmlns="">
          <p:pic>
            <p:nvPicPr>
              <p:cNvPr id="1171" name="Ink 1170">
                <a:extLst>
                  <a:ext uri="{FF2B5EF4-FFF2-40B4-BE49-F238E27FC236}">
                    <a16:creationId xmlns:a16="http://schemas.microsoft.com/office/drawing/2014/main" id="{437274F9-8603-8348-A77F-29854F8DE8D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365415" y="3874088"/>
                <a:ext cx="1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172" name="Ink 1171">
                <a:extLst>
                  <a:ext uri="{FF2B5EF4-FFF2-40B4-BE49-F238E27FC236}">
                    <a16:creationId xmlns:a16="http://schemas.microsoft.com/office/drawing/2014/main" id="{DB5C1E94-D448-314B-8D9E-8CC20D35CAE2}"/>
                  </a:ext>
                </a:extLst>
              </p14:cNvPr>
              <p14:cNvContentPartPr/>
              <p14:nvPr/>
            </p14:nvContentPartPr>
            <p14:xfrm>
              <a:off x="6878415" y="3682208"/>
              <a:ext cx="360" cy="360"/>
            </p14:xfrm>
          </p:contentPart>
        </mc:Choice>
        <mc:Fallback xmlns="">
          <p:pic>
            <p:nvPicPr>
              <p:cNvPr id="1172" name="Ink 1171">
                <a:extLst>
                  <a:ext uri="{FF2B5EF4-FFF2-40B4-BE49-F238E27FC236}">
                    <a16:creationId xmlns:a16="http://schemas.microsoft.com/office/drawing/2014/main" id="{DB5C1E94-D448-314B-8D9E-8CC20D35CA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69415" y="3673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173" name="Ink 1172">
                <a:extLst>
                  <a:ext uri="{FF2B5EF4-FFF2-40B4-BE49-F238E27FC236}">
                    <a16:creationId xmlns:a16="http://schemas.microsoft.com/office/drawing/2014/main" id="{6294528E-A23E-A640-9624-CDE989B88490}"/>
                  </a:ext>
                </a:extLst>
              </p14:cNvPr>
              <p14:cNvContentPartPr/>
              <p14:nvPr/>
            </p14:nvContentPartPr>
            <p14:xfrm>
              <a:off x="6867255" y="3827648"/>
              <a:ext cx="360" cy="360"/>
            </p14:xfrm>
          </p:contentPart>
        </mc:Choice>
        <mc:Fallback xmlns="">
          <p:pic>
            <p:nvPicPr>
              <p:cNvPr id="1173" name="Ink 1172">
                <a:extLst>
                  <a:ext uri="{FF2B5EF4-FFF2-40B4-BE49-F238E27FC236}">
                    <a16:creationId xmlns:a16="http://schemas.microsoft.com/office/drawing/2014/main" id="{6294528E-A23E-A640-9624-CDE989B884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58255" y="3819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174" name="Ink 1173">
                <a:extLst>
                  <a:ext uri="{FF2B5EF4-FFF2-40B4-BE49-F238E27FC236}">
                    <a16:creationId xmlns:a16="http://schemas.microsoft.com/office/drawing/2014/main" id="{E6A96A2A-E70D-FC43-8905-6060938E6FEC}"/>
                  </a:ext>
                </a:extLst>
              </p14:cNvPr>
              <p14:cNvContentPartPr/>
              <p14:nvPr/>
            </p14:nvContentPartPr>
            <p14:xfrm>
              <a:off x="6848895" y="4099088"/>
              <a:ext cx="360" cy="360"/>
            </p14:xfrm>
          </p:contentPart>
        </mc:Choice>
        <mc:Fallback xmlns="">
          <p:pic>
            <p:nvPicPr>
              <p:cNvPr id="1174" name="Ink 1173">
                <a:extLst>
                  <a:ext uri="{FF2B5EF4-FFF2-40B4-BE49-F238E27FC236}">
                    <a16:creationId xmlns:a16="http://schemas.microsoft.com/office/drawing/2014/main" id="{E6A96A2A-E70D-FC43-8905-6060938E6F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9895" y="4090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175" name="Ink 1174">
                <a:extLst>
                  <a:ext uri="{FF2B5EF4-FFF2-40B4-BE49-F238E27FC236}">
                    <a16:creationId xmlns:a16="http://schemas.microsoft.com/office/drawing/2014/main" id="{4403598F-3DCD-8E49-A44D-5677B5CECEE5}"/>
                  </a:ext>
                </a:extLst>
              </p14:cNvPr>
              <p14:cNvContentPartPr/>
              <p14:nvPr/>
            </p14:nvContentPartPr>
            <p14:xfrm>
              <a:off x="6712815" y="4099088"/>
              <a:ext cx="360" cy="360"/>
            </p14:xfrm>
          </p:contentPart>
        </mc:Choice>
        <mc:Fallback xmlns="">
          <p:pic>
            <p:nvPicPr>
              <p:cNvPr id="1175" name="Ink 1174">
                <a:extLst>
                  <a:ext uri="{FF2B5EF4-FFF2-40B4-BE49-F238E27FC236}">
                    <a16:creationId xmlns:a16="http://schemas.microsoft.com/office/drawing/2014/main" id="{4403598F-3DCD-8E49-A44D-5677B5CECE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4175" y="4090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178" name="Ink 1177">
                <a:extLst>
                  <a:ext uri="{FF2B5EF4-FFF2-40B4-BE49-F238E27FC236}">
                    <a16:creationId xmlns:a16="http://schemas.microsoft.com/office/drawing/2014/main" id="{D5B7DED9-F51E-D346-8725-76C5069EA791}"/>
                  </a:ext>
                </a:extLst>
              </p14:cNvPr>
              <p14:cNvContentPartPr/>
              <p14:nvPr/>
            </p14:nvContentPartPr>
            <p14:xfrm>
              <a:off x="6581775" y="3988568"/>
              <a:ext cx="360" cy="360"/>
            </p14:xfrm>
          </p:contentPart>
        </mc:Choice>
        <mc:Fallback xmlns="">
          <p:pic>
            <p:nvPicPr>
              <p:cNvPr id="1178" name="Ink 1177">
                <a:extLst>
                  <a:ext uri="{FF2B5EF4-FFF2-40B4-BE49-F238E27FC236}">
                    <a16:creationId xmlns:a16="http://schemas.microsoft.com/office/drawing/2014/main" id="{D5B7DED9-F51E-D346-8725-76C5069EA7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3135" y="3979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179" name="Ink 1178">
                <a:extLst>
                  <a:ext uri="{FF2B5EF4-FFF2-40B4-BE49-F238E27FC236}">
                    <a16:creationId xmlns:a16="http://schemas.microsoft.com/office/drawing/2014/main" id="{3E087AF7-E517-954F-8573-AE56084C5E16}"/>
                  </a:ext>
                </a:extLst>
              </p14:cNvPr>
              <p14:cNvContentPartPr/>
              <p14:nvPr/>
            </p14:nvContentPartPr>
            <p14:xfrm>
              <a:off x="6637935" y="4096568"/>
              <a:ext cx="360" cy="2880"/>
            </p14:xfrm>
          </p:contentPart>
        </mc:Choice>
        <mc:Fallback xmlns="">
          <p:pic>
            <p:nvPicPr>
              <p:cNvPr id="1179" name="Ink 1178">
                <a:extLst>
                  <a:ext uri="{FF2B5EF4-FFF2-40B4-BE49-F238E27FC236}">
                    <a16:creationId xmlns:a16="http://schemas.microsoft.com/office/drawing/2014/main" id="{3E087AF7-E517-954F-8573-AE56084C5E16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629295" y="4088568"/>
                <a:ext cx="18000" cy="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180" name="Ink 1179">
                <a:extLst>
                  <a:ext uri="{FF2B5EF4-FFF2-40B4-BE49-F238E27FC236}">
                    <a16:creationId xmlns:a16="http://schemas.microsoft.com/office/drawing/2014/main" id="{01738D92-B036-6B40-959F-3FE9107E9213}"/>
                  </a:ext>
                </a:extLst>
              </p14:cNvPr>
              <p14:cNvContentPartPr/>
              <p14:nvPr/>
            </p14:nvContentPartPr>
            <p14:xfrm>
              <a:off x="6425175" y="3900008"/>
              <a:ext cx="360" cy="360"/>
            </p14:xfrm>
          </p:contentPart>
        </mc:Choice>
        <mc:Fallback xmlns="">
          <p:pic>
            <p:nvPicPr>
              <p:cNvPr id="1180" name="Ink 1179">
                <a:extLst>
                  <a:ext uri="{FF2B5EF4-FFF2-40B4-BE49-F238E27FC236}">
                    <a16:creationId xmlns:a16="http://schemas.microsoft.com/office/drawing/2014/main" id="{01738D92-B036-6B40-959F-3FE9107E92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16175" y="38913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181" name="Ink 1180">
                <a:extLst>
                  <a:ext uri="{FF2B5EF4-FFF2-40B4-BE49-F238E27FC236}">
                    <a16:creationId xmlns:a16="http://schemas.microsoft.com/office/drawing/2014/main" id="{D3A48C0E-267D-184D-9B28-0AF63871E2AD}"/>
                  </a:ext>
                </a:extLst>
              </p14:cNvPr>
              <p14:cNvContentPartPr/>
              <p14:nvPr/>
            </p14:nvContentPartPr>
            <p14:xfrm>
              <a:off x="6553695" y="3660248"/>
              <a:ext cx="360" cy="3240"/>
            </p14:xfrm>
          </p:contentPart>
        </mc:Choice>
        <mc:Fallback xmlns="">
          <p:pic>
            <p:nvPicPr>
              <p:cNvPr id="1181" name="Ink 1180">
                <a:extLst>
                  <a:ext uri="{FF2B5EF4-FFF2-40B4-BE49-F238E27FC236}">
                    <a16:creationId xmlns:a16="http://schemas.microsoft.com/office/drawing/2014/main" id="{D3A48C0E-267D-184D-9B28-0AF63871E2A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44695" y="365124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185" name="Ink 1184">
                <a:extLst>
                  <a:ext uri="{FF2B5EF4-FFF2-40B4-BE49-F238E27FC236}">
                    <a16:creationId xmlns:a16="http://schemas.microsoft.com/office/drawing/2014/main" id="{10A23386-280F-7046-A8E5-F32ABEEC3197}"/>
                  </a:ext>
                </a:extLst>
              </p14:cNvPr>
              <p14:cNvContentPartPr/>
              <p14:nvPr/>
            </p14:nvContentPartPr>
            <p14:xfrm>
              <a:off x="6972375" y="3819368"/>
              <a:ext cx="3240" cy="360"/>
            </p14:xfrm>
          </p:contentPart>
        </mc:Choice>
        <mc:Fallback xmlns="">
          <p:pic>
            <p:nvPicPr>
              <p:cNvPr id="1185" name="Ink 1184">
                <a:extLst>
                  <a:ext uri="{FF2B5EF4-FFF2-40B4-BE49-F238E27FC236}">
                    <a16:creationId xmlns:a16="http://schemas.microsoft.com/office/drawing/2014/main" id="{10A23386-280F-7046-A8E5-F32ABEEC319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963375" y="381072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186" name="Ink 1185">
                <a:extLst>
                  <a:ext uri="{FF2B5EF4-FFF2-40B4-BE49-F238E27FC236}">
                    <a16:creationId xmlns:a16="http://schemas.microsoft.com/office/drawing/2014/main" id="{68385DAD-3367-624C-9ED0-1F7E6D513D13}"/>
                  </a:ext>
                </a:extLst>
              </p14:cNvPr>
              <p14:cNvContentPartPr/>
              <p14:nvPr/>
            </p14:nvContentPartPr>
            <p14:xfrm>
              <a:off x="6974895" y="4042928"/>
              <a:ext cx="360" cy="360"/>
            </p14:xfrm>
          </p:contentPart>
        </mc:Choice>
        <mc:Fallback xmlns="">
          <p:pic>
            <p:nvPicPr>
              <p:cNvPr id="1186" name="Ink 1185">
                <a:extLst>
                  <a:ext uri="{FF2B5EF4-FFF2-40B4-BE49-F238E27FC236}">
                    <a16:creationId xmlns:a16="http://schemas.microsoft.com/office/drawing/2014/main" id="{68385DAD-3367-624C-9ED0-1F7E6D513D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6255" y="4033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187" name="Ink 1186">
                <a:extLst>
                  <a:ext uri="{FF2B5EF4-FFF2-40B4-BE49-F238E27FC236}">
                    <a16:creationId xmlns:a16="http://schemas.microsoft.com/office/drawing/2014/main" id="{D92E8826-48EE-8540-AFEA-8B7C293177E4}"/>
                  </a:ext>
                </a:extLst>
              </p14:cNvPr>
              <p14:cNvContentPartPr/>
              <p14:nvPr/>
            </p14:nvContentPartPr>
            <p14:xfrm>
              <a:off x="6855735" y="3790568"/>
              <a:ext cx="360" cy="360"/>
            </p14:xfrm>
          </p:contentPart>
        </mc:Choice>
        <mc:Fallback xmlns="">
          <p:pic>
            <p:nvPicPr>
              <p:cNvPr id="1187" name="Ink 1186">
                <a:extLst>
                  <a:ext uri="{FF2B5EF4-FFF2-40B4-BE49-F238E27FC236}">
                    <a16:creationId xmlns:a16="http://schemas.microsoft.com/office/drawing/2014/main" id="{D92E8826-48EE-8540-AFEA-8B7C293177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46735" y="3781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188" name="Ink 1187">
                <a:extLst>
                  <a:ext uri="{FF2B5EF4-FFF2-40B4-BE49-F238E27FC236}">
                    <a16:creationId xmlns:a16="http://schemas.microsoft.com/office/drawing/2014/main" id="{1C09E4C9-F938-7643-BE2C-6AACE398D2D7}"/>
                  </a:ext>
                </a:extLst>
              </p14:cNvPr>
              <p14:cNvContentPartPr/>
              <p14:nvPr/>
            </p14:nvContentPartPr>
            <p14:xfrm>
              <a:off x="6839895" y="3639008"/>
              <a:ext cx="3240" cy="360"/>
            </p14:xfrm>
          </p:contentPart>
        </mc:Choice>
        <mc:Fallback xmlns="">
          <p:pic>
            <p:nvPicPr>
              <p:cNvPr id="1188" name="Ink 1187">
                <a:extLst>
                  <a:ext uri="{FF2B5EF4-FFF2-40B4-BE49-F238E27FC236}">
                    <a16:creationId xmlns:a16="http://schemas.microsoft.com/office/drawing/2014/main" id="{1C09E4C9-F938-7643-BE2C-6AACE398D2D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830895" y="363036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189" name="Ink 1188">
                <a:extLst>
                  <a:ext uri="{FF2B5EF4-FFF2-40B4-BE49-F238E27FC236}">
                    <a16:creationId xmlns:a16="http://schemas.microsoft.com/office/drawing/2014/main" id="{568ADA85-CE62-0E40-9653-A4C886F40B72}"/>
                  </a:ext>
                </a:extLst>
              </p14:cNvPr>
              <p14:cNvContentPartPr/>
              <p14:nvPr/>
            </p14:nvContentPartPr>
            <p14:xfrm>
              <a:off x="6729735" y="3610568"/>
              <a:ext cx="23040" cy="360"/>
            </p14:xfrm>
          </p:contentPart>
        </mc:Choice>
        <mc:Fallback xmlns="">
          <p:pic>
            <p:nvPicPr>
              <p:cNvPr id="1189" name="Ink 1188">
                <a:extLst>
                  <a:ext uri="{FF2B5EF4-FFF2-40B4-BE49-F238E27FC236}">
                    <a16:creationId xmlns:a16="http://schemas.microsoft.com/office/drawing/2014/main" id="{568ADA85-CE62-0E40-9653-A4C886F40B72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721095" y="3601568"/>
                <a:ext cx="4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190" name="Ink 1189">
                <a:extLst>
                  <a:ext uri="{FF2B5EF4-FFF2-40B4-BE49-F238E27FC236}">
                    <a16:creationId xmlns:a16="http://schemas.microsoft.com/office/drawing/2014/main" id="{BED8C345-9007-D347-93B0-D17707659B26}"/>
                  </a:ext>
                </a:extLst>
              </p14:cNvPr>
              <p14:cNvContentPartPr/>
              <p14:nvPr/>
            </p14:nvContentPartPr>
            <p14:xfrm>
              <a:off x="6969495" y="3898208"/>
              <a:ext cx="360" cy="360"/>
            </p14:xfrm>
          </p:contentPart>
        </mc:Choice>
        <mc:Fallback xmlns="">
          <p:pic>
            <p:nvPicPr>
              <p:cNvPr id="1190" name="Ink 1189">
                <a:extLst>
                  <a:ext uri="{FF2B5EF4-FFF2-40B4-BE49-F238E27FC236}">
                    <a16:creationId xmlns:a16="http://schemas.microsoft.com/office/drawing/2014/main" id="{BED8C345-9007-D347-93B0-D17707659B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60855" y="3889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191" name="Ink 1190">
                <a:extLst>
                  <a:ext uri="{FF2B5EF4-FFF2-40B4-BE49-F238E27FC236}">
                    <a16:creationId xmlns:a16="http://schemas.microsoft.com/office/drawing/2014/main" id="{985D2541-0791-A744-AC99-2005D0D903DD}"/>
                  </a:ext>
                </a:extLst>
              </p14:cNvPr>
              <p14:cNvContentPartPr/>
              <p14:nvPr/>
            </p14:nvContentPartPr>
            <p14:xfrm>
              <a:off x="6865815" y="3738368"/>
              <a:ext cx="360" cy="360"/>
            </p14:xfrm>
          </p:contentPart>
        </mc:Choice>
        <mc:Fallback xmlns="">
          <p:pic>
            <p:nvPicPr>
              <p:cNvPr id="1191" name="Ink 1190">
                <a:extLst>
                  <a:ext uri="{FF2B5EF4-FFF2-40B4-BE49-F238E27FC236}">
                    <a16:creationId xmlns:a16="http://schemas.microsoft.com/office/drawing/2014/main" id="{985D2541-0791-A744-AC99-2005D0D903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57175" y="37297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192" name="Ink 1191">
                <a:extLst>
                  <a:ext uri="{FF2B5EF4-FFF2-40B4-BE49-F238E27FC236}">
                    <a16:creationId xmlns:a16="http://schemas.microsoft.com/office/drawing/2014/main" id="{A091F129-997C-1541-A5D7-D22D9C76B54B}"/>
                  </a:ext>
                </a:extLst>
              </p14:cNvPr>
              <p14:cNvContentPartPr/>
              <p14:nvPr/>
            </p14:nvContentPartPr>
            <p14:xfrm>
              <a:off x="6778335" y="3691928"/>
              <a:ext cx="360" cy="360"/>
            </p14:xfrm>
          </p:contentPart>
        </mc:Choice>
        <mc:Fallback xmlns="">
          <p:pic>
            <p:nvPicPr>
              <p:cNvPr id="1192" name="Ink 1191">
                <a:extLst>
                  <a:ext uri="{FF2B5EF4-FFF2-40B4-BE49-F238E27FC236}">
                    <a16:creationId xmlns:a16="http://schemas.microsoft.com/office/drawing/2014/main" id="{A091F129-997C-1541-A5D7-D22D9C76B5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69335" y="3682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193" name="Ink 1192">
                <a:extLst>
                  <a:ext uri="{FF2B5EF4-FFF2-40B4-BE49-F238E27FC236}">
                    <a16:creationId xmlns:a16="http://schemas.microsoft.com/office/drawing/2014/main" id="{5381C3F3-D0C1-9D44-8110-565672132ED4}"/>
                  </a:ext>
                </a:extLst>
              </p14:cNvPr>
              <p14:cNvContentPartPr/>
              <p14:nvPr/>
            </p14:nvContentPartPr>
            <p14:xfrm>
              <a:off x="6905775" y="3548648"/>
              <a:ext cx="360" cy="360"/>
            </p14:xfrm>
          </p:contentPart>
        </mc:Choice>
        <mc:Fallback xmlns="">
          <p:pic>
            <p:nvPicPr>
              <p:cNvPr id="1193" name="Ink 1192">
                <a:extLst>
                  <a:ext uri="{FF2B5EF4-FFF2-40B4-BE49-F238E27FC236}">
                    <a16:creationId xmlns:a16="http://schemas.microsoft.com/office/drawing/2014/main" id="{5381C3F3-D0C1-9D44-8110-565672132ED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6775" y="3540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194" name="Ink 1193">
                <a:extLst>
                  <a:ext uri="{FF2B5EF4-FFF2-40B4-BE49-F238E27FC236}">
                    <a16:creationId xmlns:a16="http://schemas.microsoft.com/office/drawing/2014/main" id="{1FD8A3F0-00EC-AA4A-BD01-3493F37AFAD4}"/>
                  </a:ext>
                </a:extLst>
              </p14:cNvPr>
              <p14:cNvContentPartPr/>
              <p14:nvPr/>
            </p14:nvContentPartPr>
            <p14:xfrm>
              <a:off x="6578895" y="3490328"/>
              <a:ext cx="3240" cy="360"/>
            </p14:xfrm>
          </p:contentPart>
        </mc:Choice>
        <mc:Fallback xmlns="">
          <p:pic>
            <p:nvPicPr>
              <p:cNvPr id="1194" name="Ink 1193">
                <a:extLst>
                  <a:ext uri="{FF2B5EF4-FFF2-40B4-BE49-F238E27FC236}">
                    <a16:creationId xmlns:a16="http://schemas.microsoft.com/office/drawing/2014/main" id="{1FD8A3F0-00EC-AA4A-BD01-3493F37AFAD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70255" y="3481688"/>
                <a:ext cx="20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195" name="Ink 1194">
                <a:extLst>
                  <a:ext uri="{FF2B5EF4-FFF2-40B4-BE49-F238E27FC236}">
                    <a16:creationId xmlns:a16="http://schemas.microsoft.com/office/drawing/2014/main" id="{31319BD0-9579-B44F-824E-6531E9568A1F}"/>
                  </a:ext>
                </a:extLst>
              </p14:cNvPr>
              <p14:cNvContentPartPr/>
              <p14:nvPr/>
            </p14:nvContentPartPr>
            <p14:xfrm>
              <a:off x="6360015" y="3614528"/>
              <a:ext cx="360" cy="360"/>
            </p14:xfrm>
          </p:contentPart>
        </mc:Choice>
        <mc:Fallback xmlns="">
          <p:pic>
            <p:nvPicPr>
              <p:cNvPr id="1195" name="Ink 1194">
                <a:extLst>
                  <a:ext uri="{FF2B5EF4-FFF2-40B4-BE49-F238E27FC236}">
                    <a16:creationId xmlns:a16="http://schemas.microsoft.com/office/drawing/2014/main" id="{31319BD0-9579-B44F-824E-6531E9568A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51375" y="36058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196" name="Ink 1195">
                <a:extLst>
                  <a:ext uri="{FF2B5EF4-FFF2-40B4-BE49-F238E27FC236}">
                    <a16:creationId xmlns:a16="http://schemas.microsoft.com/office/drawing/2014/main" id="{B7804977-AC02-7140-9661-C69841DC9CDF}"/>
                  </a:ext>
                </a:extLst>
              </p14:cNvPr>
              <p14:cNvContentPartPr/>
              <p14:nvPr/>
            </p14:nvContentPartPr>
            <p14:xfrm>
              <a:off x="6325815" y="4008008"/>
              <a:ext cx="360" cy="360"/>
            </p14:xfrm>
          </p:contentPart>
        </mc:Choice>
        <mc:Fallback xmlns="">
          <p:pic>
            <p:nvPicPr>
              <p:cNvPr id="1196" name="Ink 1195">
                <a:extLst>
                  <a:ext uri="{FF2B5EF4-FFF2-40B4-BE49-F238E27FC236}">
                    <a16:creationId xmlns:a16="http://schemas.microsoft.com/office/drawing/2014/main" id="{B7804977-AC02-7140-9661-C69841DC9C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17175" y="39990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197" name="Ink 1196">
                <a:extLst>
                  <a:ext uri="{FF2B5EF4-FFF2-40B4-BE49-F238E27FC236}">
                    <a16:creationId xmlns:a16="http://schemas.microsoft.com/office/drawing/2014/main" id="{BD69CB69-353F-DE43-9827-25FA312F66B4}"/>
                  </a:ext>
                </a:extLst>
              </p14:cNvPr>
              <p14:cNvContentPartPr/>
              <p14:nvPr/>
            </p14:nvContentPartPr>
            <p14:xfrm>
              <a:off x="6508335" y="4220408"/>
              <a:ext cx="360" cy="360"/>
            </p14:xfrm>
          </p:contentPart>
        </mc:Choice>
        <mc:Fallback xmlns="">
          <p:pic>
            <p:nvPicPr>
              <p:cNvPr id="1197" name="Ink 1196">
                <a:extLst>
                  <a:ext uri="{FF2B5EF4-FFF2-40B4-BE49-F238E27FC236}">
                    <a16:creationId xmlns:a16="http://schemas.microsoft.com/office/drawing/2014/main" id="{BD69CB69-353F-DE43-9827-25FA312F66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99695" y="42117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198" name="Ink 1197">
                <a:extLst>
                  <a:ext uri="{FF2B5EF4-FFF2-40B4-BE49-F238E27FC236}">
                    <a16:creationId xmlns:a16="http://schemas.microsoft.com/office/drawing/2014/main" id="{4C0EFE9D-13C7-D34E-953E-7AFBD795234E}"/>
                  </a:ext>
                </a:extLst>
              </p14:cNvPr>
              <p14:cNvContentPartPr/>
              <p14:nvPr/>
            </p14:nvContentPartPr>
            <p14:xfrm>
              <a:off x="6420855" y="4105568"/>
              <a:ext cx="360" cy="360"/>
            </p14:xfrm>
          </p:contentPart>
        </mc:Choice>
        <mc:Fallback xmlns="">
          <p:pic>
            <p:nvPicPr>
              <p:cNvPr id="1198" name="Ink 1197">
                <a:extLst>
                  <a:ext uri="{FF2B5EF4-FFF2-40B4-BE49-F238E27FC236}">
                    <a16:creationId xmlns:a16="http://schemas.microsoft.com/office/drawing/2014/main" id="{4C0EFE9D-13C7-D34E-953E-7AFBD79523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12215" y="40969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199" name="Ink 1198">
                <a:extLst>
                  <a:ext uri="{FF2B5EF4-FFF2-40B4-BE49-F238E27FC236}">
                    <a16:creationId xmlns:a16="http://schemas.microsoft.com/office/drawing/2014/main" id="{82097E0C-FF3E-7442-8236-630004C36576}"/>
                  </a:ext>
                </a:extLst>
              </p14:cNvPr>
              <p14:cNvContentPartPr/>
              <p14:nvPr/>
            </p14:nvContentPartPr>
            <p14:xfrm>
              <a:off x="6263535" y="3869408"/>
              <a:ext cx="3240" cy="3240"/>
            </p14:xfrm>
          </p:contentPart>
        </mc:Choice>
        <mc:Fallback xmlns="">
          <p:pic>
            <p:nvPicPr>
              <p:cNvPr id="1199" name="Ink 1198">
                <a:extLst>
                  <a:ext uri="{FF2B5EF4-FFF2-40B4-BE49-F238E27FC236}">
                    <a16:creationId xmlns:a16="http://schemas.microsoft.com/office/drawing/2014/main" id="{82097E0C-FF3E-7442-8236-630004C36576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254895" y="386076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200" name="Ink 1199">
                <a:extLst>
                  <a:ext uri="{FF2B5EF4-FFF2-40B4-BE49-F238E27FC236}">
                    <a16:creationId xmlns:a16="http://schemas.microsoft.com/office/drawing/2014/main" id="{05976FFE-4E2A-0D41-B77D-DCAE6037C4C7}"/>
                  </a:ext>
                </a:extLst>
              </p14:cNvPr>
              <p14:cNvContentPartPr/>
              <p14:nvPr/>
            </p14:nvContentPartPr>
            <p14:xfrm>
              <a:off x="6897495" y="4270448"/>
              <a:ext cx="360" cy="360"/>
            </p14:xfrm>
          </p:contentPart>
        </mc:Choice>
        <mc:Fallback xmlns="">
          <p:pic>
            <p:nvPicPr>
              <p:cNvPr id="1200" name="Ink 1199">
                <a:extLst>
                  <a:ext uri="{FF2B5EF4-FFF2-40B4-BE49-F238E27FC236}">
                    <a16:creationId xmlns:a16="http://schemas.microsoft.com/office/drawing/2014/main" id="{05976FFE-4E2A-0D41-B77D-DCAE6037C4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8855" y="42614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201" name="Ink 1200">
                <a:extLst>
                  <a:ext uri="{FF2B5EF4-FFF2-40B4-BE49-F238E27FC236}">
                    <a16:creationId xmlns:a16="http://schemas.microsoft.com/office/drawing/2014/main" id="{CAE10ACA-E361-084F-9BDE-366A16CA748B}"/>
                  </a:ext>
                </a:extLst>
              </p14:cNvPr>
              <p14:cNvContentPartPr/>
              <p14:nvPr/>
            </p14:nvContentPartPr>
            <p14:xfrm>
              <a:off x="7034655" y="4099808"/>
              <a:ext cx="360" cy="360"/>
            </p14:xfrm>
          </p:contentPart>
        </mc:Choice>
        <mc:Fallback xmlns="">
          <p:pic>
            <p:nvPicPr>
              <p:cNvPr id="1201" name="Ink 1200">
                <a:extLst>
                  <a:ext uri="{FF2B5EF4-FFF2-40B4-BE49-F238E27FC236}">
                    <a16:creationId xmlns:a16="http://schemas.microsoft.com/office/drawing/2014/main" id="{CAE10ACA-E361-084F-9BDE-366A16CA74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25655" y="4091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202" name="Ink 1201">
                <a:extLst>
                  <a:ext uri="{FF2B5EF4-FFF2-40B4-BE49-F238E27FC236}">
                    <a16:creationId xmlns:a16="http://schemas.microsoft.com/office/drawing/2014/main" id="{F4824D68-951D-1041-B5F8-D6D43058E3D5}"/>
                  </a:ext>
                </a:extLst>
              </p14:cNvPr>
              <p14:cNvContentPartPr/>
              <p14:nvPr/>
            </p14:nvContentPartPr>
            <p14:xfrm>
              <a:off x="7101615" y="3935288"/>
              <a:ext cx="360" cy="360"/>
            </p14:xfrm>
          </p:contentPart>
        </mc:Choice>
        <mc:Fallback xmlns="">
          <p:pic>
            <p:nvPicPr>
              <p:cNvPr id="1202" name="Ink 1201">
                <a:extLst>
                  <a:ext uri="{FF2B5EF4-FFF2-40B4-BE49-F238E27FC236}">
                    <a16:creationId xmlns:a16="http://schemas.microsoft.com/office/drawing/2014/main" id="{F4824D68-951D-1041-B5F8-D6D43058E3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92975" y="39266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203" name="Ink 1202">
                <a:extLst>
                  <a:ext uri="{FF2B5EF4-FFF2-40B4-BE49-F238E27FC236}">
                    <a16:creationId xmlns:a16="http://schemas.microsoft.com/office/drawing/2014/main" id="{8C967A5F-F1FF-F743-B215-74C7F62EA303}"/>
                  </a:ext>
                </a:extLst>
              </p14:cNvPr>
              <p14:cNvContentPartPr/>
              <p14:nvPr/>
            </p14:nvContentPartPr>
            <p14:xfrm>
              <a:off x="6605535" y="3699848"/>
              <a:ext cx="360" cy="360"/>
            </p14:xfrm>
          </p:contentPart>
        </mc:Choice>
        <mc:Fallback xmlns="">
          <p:pic>
            <p:nvPicPr>
              <p:cNvPr id="1203" name="Ink 1202">
                <a:extLst>
                  <a:ext uri="{FF2B5EF4-FFF2-40B4-BE49-F238E27FC236}">
                    <a16:creationId xmlns:a16="http://schemas.microsoft.com/office/drawing/2014/main" id="{8C967A5F-F1FF-F743-B215-74C7F62EA3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6535" y="36912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1204" name="Ink 1203">
                <a:extLst>
                  <a:ext uri="{FF2B5EF4-FFF2-40B4-BE49-F238E27FC236}">
                    <a16:creationId xmlns:a16="http://schemas.microsoft.com/office/drawing/2014/main" id="{1B66966B-CC45-0D42-97C5-5CE8917C0F26}"/>
                  </a:ext>
                </a:extLst>
              </p14:cNvPr>
              <p14:cNvContentPartPr/>
              <p14:nvPr/>
            </p14:nvContentPartPr>
            <p14:xfrm>
              <a:off x="6532455" y="3798488"/>
              <a:ext cx="360" cy="360"/>
            </p14:xfrm>
          </p:contentPart>
        </mc:Choice>
        <mc:Fallback xmlns="">
          <p:pic>
            <p:nvPicPr>
              <p:cNvPr id="1204" name="Ink 1203">
                <a:extLst>
                  <a:ext uri="{FF2B5EF4-FFF2-40B4-BE49-F238E27FC236}">
                    <a16:creationId xmlns:a16="http://schemas.microsoft.com/office/drawing/2014/main" id="{1B66966B-CC45-0D42-97C5-5CE8917C0F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23455" y="3789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205" name="Ink 1204">
                <a:extLst>
                  <a:ext uri="{FF2B5EF4-FFF2-40B4-BE49-F238E27FC236}">
                    <a16:creationId xmlns:a16="http://schemas.microsoft.com/office/drawing/2014/main" id="{546E409A-9A28-9947-984C-4DAD823E6522}"/>
                  </a:ext>
                </a:extLst>
              </p14:cNvPr>
              <p14:cNvContentPartPr/>
              <p14:nvPr/>
            </p14:nvContentPartPr>
            <p14:xfrm>
              <a:off x="6467295" y="3915488"/>
              <a:ext cx="360" cy="360"/>
            </p14:xfrm>
          </p:contentPart>
        </mc:Choice>
        <mc:Fallback xmlns="">
          <p:pic>
            <p:nvPicPr>
              <p:cNvPr id="1205" name="Ink 1204">
                <a:extLst>
                  <a:ext uri="{FF2B5EF4-FFF2-40B4-BE49-F238E27FC236}">
                    <a16:creationId xmlns:a16="http://schemas.microsoft.com/office/drawing/2014/main" id="{546E409A-9A28-9947-984C-4DAD823E65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8295" y="3906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1206" name="Ink 1205">
                <a:extLst>
                  <a:ext uri="{FF2B5EF4-FFF2-40B4-BE49-F238E27FC236}">
                    <a16:creationId xmlns:a16="http://schemas.microsoft.com/office/drawing/2014/main" id="{829E4E7D-9131-9142-97F5-ED9CD74D86C3}"/>
                  </a:ext>
                </a:extLst>
              </p14:cNvPr>
              <p14:cNvContentPartPr/>
              <p14:nvPr/>
            </p14:nvContentPartPr>
            <p14:xfrm>
              <a:off x="6495735" y="4118888"/>
              <a:ext cx="360" cy="360"/>
            </p14:xfrm>
          </p:contentPart>
        </mc:Choice>
        <mc:Fallback xmlns="">
          <p:pic>
            <p:nvPicPr>
              <p:cNvPr id="1206" name="Ink 1205">
                <a:extLst>
                  <a:ext uri="{FF2B5EF4-FFF2-40B4-BE49-F238E27FC236}">
                    <a16:creationId xmlns:a16="http://schemas.microsoft.com/office/drawing/2014/main" id="{829E4E7D-9131-9142-97F5-ED9CD74D86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86735" y="4110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207" name="Ink 1206">
                <a:extLst>
                  <a:ext uri="{FF2B5EF4-FFF2-40B4-BE49-F238E27FC236}">
                    <a16:creationId xmlns:a16="http://schemas.microsoft.com/office/drawing/2014/main" id="{D7E6D8C4-434E-0443-933A-B656AB6FE5CC}"/>
                  </a:ext>
                </a:extLst>
              </p14:cNvPr>
              <p14:cNvContentPartPr/>
              <p14:nvPr/>
            </p14:nvContentPartPr>
            <p14:xfrm>
              <a:off x="6653055" y="4268288"/>
              <a:ext cx="360" cy="360"/>
            </p14:xfrm>
          </p:contentPart>
        </mc:Choice>
        <mc:Fallback xmlns="">
          <p:pic>
            <p:nvPicPr>
              <p:cNvPr id="1207" name="Ink 1206">
                <a:extLst>
                  <a:ext uri="{FF2B5EF4-FFF2-40B4-BE49-F238E27FC236}">
                    <a16:creationId xmlns:a16="http://schemas.microsoft.com/office/drawing/2014/main" id="{D7E6D8C4-434E-0443-933A-B656AB6FE5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4055" y="4259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1208" name="Ink 1207">
                <a:extLst>
                  <a:ext uri="{FF2B5EF4-FFF2-40B4-BE49-F238E27FC236}">
                    <a16:creationId xmlns:a16="http://schemas.microsoft.com/office/drawing/2014/main" id="{AF974086-EF5F-094F-8383-3895545F08E1}"/>
                  </a:ext>
                </a:extLst>
              </p14:cNvPr>
              <p14:cNvContentPartPr/>
              <p14:nvPr/>
            </p14:nvContentPartPr>
            <p14:xfrm>
              <a:off x="6842415" y="4092248"/>
              <a:ext cx="360" cy="360"/>
            </p14:xfrm>
          </p:contentPart>
        </mc:Choice>
        <mc:Fallback xmlns="">
          <p:pic>
            <p:nvPicPr>
              <p:cNvPr id="1208" name="Ink 1207">
                <a:extLst>
                  <a:ext uri="{FF2B5EF4-FFF2-40B4-BE49-F238E27FC236}">
                    <a16:creationId xmlns:a16="http://schemas.microsoft.com/office/drawing/2014/main" id="{AF974086-EF5F-094F-8383-3895545F08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3415" y="40836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210" name="Ink 1209">
                <a:extLst>
                  <a:ext uri="{FF2B5EF4-FFF2-40B4-BE49-F238E27FC236}">
                    <a16:creationId xmlns:a16="http://schemas.microsoft.com/office/drawing/2014/main" id="{56B6D779-FE3C-AE47-A050-97CA3A80546B}"/>
                  </a:ext>
                </a:extLst>
              </p14:cNvPr>
              <p14:cNvContentPartPr/>
              <p14:nvPr/>
            </p14:nvContentPartPr>
            <p14:xfrm>
              <a:off x="6918735" y="3811448"/>
              <a:ext cx="360" cy="6480"/>
            </p14:xfrm>
          </p:contentPart>
        </mc:Choice>
        <mc:Fallback xmlns="">
          <p:pic>
            <p:nvPicPr>
              <p:cNvPr id="1210" name="Ink 1209">
                <a:extLst>
                  <a:ext uri="{FF2B5EF4-FFF2-40B4-BE49-F238E27FC236}">
                    <a16:creationId xmlns:a16="http://schemas.microsoft.com/office/drawing/2014/main" id="{56B6D779-FE3C-AE47-A050-97CA3A80546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910095" y="3802808"/>
                <a:ext cx="18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1212" name="Ink 1211">
                <a:extLst>
                  <a:ext uri="{FF2B5EF4-FFF2-40B4-BE49-F238E27FC236}">
                    <a16:creationId xmlns:a16="http://schemas.microsoft.com/office/drawing/2014/main" id="{1881D821-39B9-F14C-B5A7-2635DBB260AC}"/>
                  </a:ext>
                </a:extLst>
              </p14:cNvPr>
              <p14:cNvContentPartPr/>
              <p14:nvPr/>
            </p14:nvContentPartPr>
            <p14:xfrm>
              <a:off x="6730815" y="4014128"/>
              <a:ext cx="360" cy="360"/>
            </p14:xfrm>
          </p:contentPart>
        </mc:Choice>
        <mc:Fallback xmlns="">
          <p:pic>
            <p:nvPicPr>
              <p:cNvPr id="1212" name="Ink 1211">
                <a:extLst>
                  <a:ext uri="{FF2B5EF4-FFF2-40B4-BE49-F238E27FC236}">
                    <a16:creationId xmlns:a16="http://schemas.microsoft.com/office/drawing/2014/main" id="{1881D821-39B9-F14C-B5A7-2635DBB260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2175" y="400512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213" name="Ink 1212">
                <a:extLst>
                  <a:ext uri="{FF2B5EF4-FFF2-40B4-BE49-F238E27FC236}">
                    <a16:creationId xmlns:a16="http://schemas.microsoft.com/office/drawing/2014/main" id="{B21F88B7-CAF6-0244-A6D4-F018CFA07F1B}"/>
                  </a:ext>
                </a:extLst>
              </p14:cNvPr>
              <p14:cNvContentPartPr/>
              <p14:nvPr/>
            </p14:nvContentPartPr>
            <p14:xfrm>
              <a:off x="6804615" y="4014128"/>
              <a:ext cx="38160" cy="6120"/>
            </p14:xfrm>
          </p:contentPart>
        </mc:Choice>
        <mc:Fallback xmlns="">
          <p:pic>
            <p:nvPicPr>
              <p:cNvPr id="1213" name="Ink 1212">
                <a:extLst>
                  <a:ext uri="{FF2B5EF4-FFF2-40B4-BE49-F238E27FC236}">
                    <a16:creationId xmlns:a16="http://schemas.microsoft.com/office/drawing/2014/main" id="{B21F88B7-CAF6-0244-A6D4-F018CFA07F1B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6795893" y="4005128"/>
                <a:ext cx="55968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214" name="Ink 1213">
                <a:extLst>
                  <a:ext uri="{FF2B5EF4-FFF2-40B4-BE49-F238E27FC236}">
                    <a16:creationId xmlns:a16="http://schemas.microsoft.com/office/drawing/2014/main" id="{76F3D213-395A-AF4B-8FC8-C09C1C8F770E}"/>
                  </a:ext>
                </a:extLst>
              </p14:cNvPr>
              <p14:cNvContentPartPr/>
              <p14:nvPr/>
            </p14:nvContentPartPr>
            <p14:xfrm>
              <a:off x="6426615" y="4119968"/>
              <a:ext cx="360" cy="3240"/>
            </p14:xfrm>
          </p:contentPart>
        </mc:Choice>
        <mc:Fallback xmlns="">
          <p:pic>
            <p:nvPicPr>
              <p:cNvPr id="1214" name="Ink 1213">
                <a:extLst>
                  <a:ext uri="{FF2B5EF4-FFF2-40B4-BE49-F238E27FC236}">
                    <a16:creationId xmlns:a16="http://schemas.microsoft.com/office/drawing/2014/main" id="{76F3D213-395A-AF4B-8FC8-C09C1C8F770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417615" y="4111328"/>
                <a:ext cx="18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215" name="Ink 1214">
                <a:extLst>
                  <a:ext uri="{FF2B5EF4-FFF2-40B4-BE49-F238E27FC236}">
                    <a16:creationId xmlns:a16="http://schemas.microsoft.com/office/drawing/2014/main" id="{DA67001F-C428-CF40-A8A6-876CE785836E}"/>
                  </a:ext>
                </a:extLst>
              </p14:cNvPr>
              <p14:cNvContentPartPr/>
              <p14:nvPr/>
            </p14:nvContentPartPr>
            <p14:xfrm>
              <a:off x="6318975" y="4025648"/>
              <a:ext cx="3240" cy="3240"/>
            </p14:xfrm>
          </p:contentPart>
        </mc:Choice>
        <mc:Fallback xmlns="">
          <p:pic>
            <p:nvPicPr>
              <p:cNvPr id="1215" name="Ink 1214">
                <a:extLst>
                  <a:ext uri="{FF2B5EF4-FFF2-40B4-BE49-F238E27FC236}">
                    <a16:creationId xmlns:a16="http://schemas.microsoft.com/office/drawing/2014/main" id="{DA67001F-C428-CF40-A8A6-876CE785836E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309975" y="4016648"/>
                <a:ext cx="20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216" name="Ink 1215">
                <a:extLst>
                  <a:ext uri="{FF2B5EF4-FFF2-40B4-BE49-F238E27FC236}">
                    <a16:creationId xmlns:a16="http://schemas.microsoft.com/office/drawing/2014/main" id="{8EFC0CBC-CF16-9643-AC07-F322B6D51F9C}"/>
                  </a:ext>
                </a:extLst>
              </p14:cNvPr>
              <p14:cNvContentPartPr/>
              <p14:nvPr/>
            </p14:nvContentPartPr>
            <p14:xfrm>
              <a:off x="6481335" y="3546488"/>
              <a:ext cx="360" cy="360"/>
            </p14:xfrm>
          </p:contentPart>
        </mc:Choice>
        <mc:Fallback xmlns="">
          <p:pic>
            <p:nvPicPr>
              <p:cNvPr id="1216" name="Ink 1215">
                <a:extLst>
                  <a:ext uri="{FF2B5EF4-FFF2-40B4-BE49-F238E27FC236}">
                    <a16:creationId xmlns:a16="http://schemas.microsoft.com/office/drawing/2014/main" id="{8EFC0CBC-CF16-9643-AC07-F322B6D51F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2695" y="35378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217" name="Ink 1216">
                <a:extLst>
                  <a:ext uri="{FF2B5EF4-FFF2-40B4-BE49-F238E27FC236}">
                    <a16:creationId xmlns:a16="http://schemas.microsoft.com/office/drawing/2014/main" id="{EBBFFB6F-7164-8346-B9A9-0BE8311F8E8F}"/>
                  </a:ext>
                </a:extLst>
              </p14:cNvPr>
              <p14:cNvContentPartPr/>
              <p14:nvPr/>
            </p14:nvContentPartPr>
            <p14:xfrm>
              <a:off x="7875615" y="3857888"/>
              <a:ext cx="360" cy="360"/>
            </p14:xfrm>
          </p:contentPart>
        </mc:Choice>
        <mc:Fallback xmlns="">
          <p:pic>
            <p:nvPicPr>
              <p:cNvPr id="1217" name="Ink 1216">
                <a:extLst>
                  <a:ext uri="{FF2B5EF4-FFF2-40B4-BE49-F238E27FC236}">
                    <a16:creationId xmlns:a16="http://schemas.microsoft.com/office/drawing/2014/main" id="{EBBFFB6F-7164-8346-B9A9-0BE8311F8E8F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839975" y="38218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218" name="Ink 1217">
                <a:extLst>
                  <a:ext uri="{FF2B5EF4-FFF2-40B4-BE49-F238E27FC236}">
                    <a16:creationId xmlns:a16="http://schemas.microsoft.com/office/drawing/2014/main" id="{629B5AFE-A0A1-D845-91E1-CA01405B6567}"/>
                  </a:ext>
                </a:extLst>
              </p14:cNvPr>
              <p14:cNvContentPartPr/>
              <p14:nvPr/>
            </p14:nvContentPartPr>
            <p14:xfrm>
              <a:off x="7949775" y="3763208"/>
              <a:ext cx="144720" cy="360"/>
            </p14:xfrm>
          </p:contentPart>
        </mc:Choice>
        <mc:Fallback xmlns="">
          <p:pic>
            <p:nvPicPr>
              <p:cNvPr id="1218" name="Ink 1217">
                <a:extLst>
                  <a:ext uri="{FF2B5EF4-FFF2-40B4-BE49-F238E27FC236}">
                    <a16:creationId xmlns:a16="http://schemas.microsoft.com/office/drawing/2014/main" id="{629B5AFE-A0A1-D845-91E1-CA01405B6567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941135" y="3754208"/>
                <a:ext cx="162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221" name="Ink 1220">
                <a:extLst>
                  <a:ext uri="{FF2B5EF4-FFF2-40B4-BE49-F238E27FC236}">
                    <a16:creationId xmlns:a16="http://schemas.microsoft.com/office/drawing/2014/main" id="{9EE11AE7-AFD9-9B48-96AB-D73707E321D1}"/>
                  </a:ext>
                </a:extLst>
              </p14:cNvPr>
              <p14:cNvContentPartPr/>
              <p14:nvPr/>
            </p14:nvContentPartPr>
            <p14:xfrm>
              <a:off x="7026375" y="3347768"/>
              <a:ext cx="131400" cy="123840"/>
            </p14:xfrm>
          </p:contentPart>
        </mc:Choice>
        <mc:Fallback xmlns="">
          <p:pic>
            <p:nvPicPr>
              <p:cNvPr id="1221" name="Ink 1220">
                <a:extLst>
                  <a:ext uri="{FF2B5EF4-FFF2-40B4-BE49-F238E27FC236}">
                    <a16:creationId xmlns:a16="http://schemas.microsoft.com/office/drawing/2014/main" id="{9EE11AE7-AFD9-9B48-96AB-D73707E321D1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7017375" y="3338768"/>
                <a:ext cx="1490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224" name="Ink 1223">
                <a:extLst>
                  <a:ext uri="{FF2B5EF4-FFF2-40B4-BE49-F238E27FC236}">
                    <a16:creationId xmlns:a16="http://schemas.microsoft.com/office/drawing/2014/main" id="{45852B0F-2080-8B44-A4D3-D94217D1855D}"/>
                  </a:ext>
                </a:extLst>
              </p14:cNvPr>
              <p14:cNvContentPartPr/>
              <p14:nvPr/>
            </p14:nvContentPartPr>
            <p14:xfrm>
              <a:off x="7471335" y="3801368"/>
              <a:ext cx="111600" cy="134640"/>
            </p14:xfrm>
          </p:contentPart>
        </mc:Choice>
        <mc:Fallback xmlns="">
          <p:pic>
            <p:nvPicPr>
              <p:cNvPr id="1224" name="Ink 1223">
                <a:extLst>
                  <a:ext uri="{FF2B5EF4-FFF2-40B4-BE49-F238E27FC236}">
                    <a16:creationId xmlns:a16="http://schemas.microsoft.com/office/drawing/2014/main" id="{45852B0F-2080-8B44-A4D3-D94217D1855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7462335" y="3792368"/>
                <a:ext cx="129240" cy="152280"/>
              </a:xfrm>
              <a:prstGeom prst="rect">
                <a:avLst/>
              </a:prstGeom>
            </p:spPr>
          </p:pic>
        </mc:Fallback>
      </mc:AlternateContent>
      <p:sp>
        <p:nvSpPr>
          <p:cNvPr id="1226" name="TextBox 1225">
            <a:extLst>
              <a:ext uri="{FF2B5EF4-FFF2-40B4-BE49-F238E27FC236}">
                <a16:creationId xmlns:a16="http://schemas.microsoft.com/office/drawing/2014/main" id="{BABEA588-7F1E-104E-80AD-BAFE4D10F392}"/>
              </a:ext>
            </a:extLst>
          </p:cNvPr>
          <p:cNvSpPr txBox="1"/>
          <p:nvPr/>
        </p:nvSpPr>
        <p:spPr>
          <a:xfrm>
            <a:off x="6172200" y="2802218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cation</a:t>
            </a:r>
          </a:p>
        </p:txBody>
      </p:sp>
      <p:sp>
        <p:nvSpPr>
          <p:cNvPr id="1227" name="TextBox 1226">
            <a:extLst>
              <a:ext uri="{FF2B5EF4-FFF2-40B4-BE49-F238E27FC236}">
                <a16:creationId xmlns:a16="http://schemas.microsoft.com/office/drawing/2014/main" id="{834744F6-6303-4344-8B67-19E48CF46ABB}"/>
              </a:ext>
            </a:extLst>
          </p:cNvPr>
          <p:cNvSpPr txBox="1"/>
          <p:nvPr/>
        </p:nvSpPr>
        <p:spPr>
          <a:xfrm>
            <a:off x="7391400" y="278527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4">
            <p14:nvContentPartPr>
              <p14:cNvPr id="1228" name="Ink 1227">
                <a:extLst>
                  <a:ext uri="{FF2B5EF4-FFF2-40B4-BE49-F238E27FC236}">
                    <a16:creationId xmlns:a16="http://schemas.microsoft.com/office/drawing/2014/main" id="{D108C4CA-2864-4F4B-A540-81B4EEB9A34C}"/>
                  </a:ext>
                </a:extLst>
              </p14:cNvPr>
              <p14:cNvContentPartPr/>
              <p14:nvPr/>
            </p14:nvContentPartPr>
            <p14:xfrm>
              <a:off x="1837335" y="4153088"/>
              <a:ext cx="44640" cy="279720"/>
            </p14:xfrm>
          </p:contentPart>
        </mc:Choice>
        <mc:Fallback xmlns="">
          <p:pic>
            <p:nvPicPr>
              <p:cNvPr id="1228" name="Ink 1227">
                <a:extLst>
                  <a:ext uri="{FF2B5EF4-FFF2-40B4-BE49-F238E27FC236}">
                    <a16:creationId xmlns:a16="http://schemas.microsoft.com/office/drawing/2014/main" id="{D108C4CA-2864-4F4B-A540-81B4EEB9A34C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1819335" y="4135088"/>
                <a:ext cx="802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6">
            <p14:nvContentPartPr>
              <p14:cNvPr id="1230" name="Ink 1229">
                <a:extLst>
                  <a:ext uri="{FF2B5EF4-FFF2-40B4-BE49-F238E27FC236}">
                    <a16:creationId xmlns:a16="http://schemas.microsoft.com/office/drawing/2014/main" id="{5597302E-4B5C-EA47-8F22-0BBD86BC9847}"/>
                  </a:ext>
                </a:extLst>
              </p14:cNvPr>
              <p14:cNvContentPartPr/>
              <p14:nvPr/>
            </p14:nvContentPartPr>
            <p14:xfrm>
              <a:off x="1542855" y="4141208"/>
              <a:ext cx="326160" cy="261000"/>
            </p14:xfrm>
          </p:contentPart>
        </mc:Choice>
        <mc:Fallback xmlns="">
          <p:pic>
            <p:nvPicPr>
              <p:cNvPr id="1230" name="Ink 1229">
                <a:extLst>
                  <a:ext uri="{FF2B5EF4-FFF2-40B4-BE49-F238E27FC236}">
                    <a16:creationId xmlns:a16="http://schemas.microsoft.com/office/drawing/2014/main" id="{5597302E-4B5C-EA47-8F22-0BBD86BC9847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525215" y="4123568"/>
                <a:ext cx="361800" cy="296640"/>
              </a:xfrm>
              <a:prstGeom prst="rect">
                <a:avLst/>
              </a:prstGeom>
            </p:spPr>
          </p:pic>
        </mc:Fallback>
      </mc:AlternateContent>
      <p:sp>
        <p:nvSpPr>
          <p:cNvPr id="1231" name="Rectangle 2">
            <a:extLst>
              <a:ext uri="{FF2B5EF4-FFF2-40B4-BE49-F238E27FC236}">
                <a16:creationId xmlns:a16="http://schemas.microsoft.com/office/drawing/2014/main" id="{71CA41BF-FB35-944F-A83D-D119756B22D1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910830"/>
            <a:ext cx="7024687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Ionization 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DEA65-A9A4-654C-8B5E-1CB91BCD12FA}"/>
              </a:ext>
            </a:extLst>
          </p:cNvPr>
          <p:cNvSpPr txBox="1"/>
          <p:nvPr/>
        </p:nvSpPr>
        <p:spPr>
          <a:xfrm>
            <a:off x="3241481" y="2219866"/>
            <a:ext cx="1503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+ IE </a:t>
            </a:r>
            <a:r>
              <a:rPr lang="en-US" sz="3200" dirty="0">
                <a:sym typeface="Wingdings" pitchFamily="2" charset="2"/>
              </a:rPr>
              <a:t>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D0A32-8206-D64B-A289-1951197B89F1}"/>
              </a:ext>
            </a:extLst>
          </p:cNvPr>
          <p:cNvSpPr txBox="1"/>
          <p:nvPr/>
        </p:nvSpPr>
        <p:spPr>
          <a:xfrm>
            <a:off x="4572000" y="2209800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ym typeface="Wingdings" pitchFamily="2" charset="2"/>
              </a:rPr>
              <a:t>➝ A</a:t>
            </a:r>
            <a:r>
              <a:rPr lang="en-US" sz="3200" baseline="30000" dirty="0">
                <a:sym typeface="Wingdings" pitchFamily="2" charset="2"/>
              </a:rPr>
              <a:t>+</a:t>
            </a:r>
            <a:r>
              <a:rPr lang="en-US" sz="3200" dirty="0">
                <a:sym typeface="Wingdings" pitchFamily="2" charset="2"/>
              </a:rPr>
              <a:t> + e</a:t>
            </a:r>
            <a:r>
              <a:rPr lang="en-US" sz="3200" baseline="30000" dirty="0">
                <a:sym typeface="Wingdings" pitchFamily="2" charset="2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6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Patterns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183481" y="2438400"/>
            <a:ext cx="6777038" cy="3508375"/>
          </a:xfrm>
        </p:spPr>
        <p:txBody>
          <a:bodyPr/>
          <a:lstStyle/>
          <a:p>
            <a:pPr eaLnBrk="1" hangingPunct="1"/>
            <a:r>
              <a:rPr lang="en-US" dirty="0"/>
              <a:t>What elements tend to lose electrons?</a:t>
            </a:r>
          </a:p>
          <a:p>
            <a:pPr lvl="1"/>
            <a:r>
              <a:rPr lang="en-US" dirty="0"/>
              <a:t>METALS</a:t>
            </a:r>
          </a:p>
          <a:p>
            <a:pPr lvl="2"/>
            <a:r>
              <a:rPr lang="en-US" dirty="0"/>
              <a:t>Typically have low ionization energies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597FC-C31C-2C42-9610-871AFD95C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0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Ionization Energy</a:t>
            </a:r>
          </a:p>
        </p:txBody>
      </p:sp>
      <p:pic>
        <p:nvPicPr>
          <p:cNvPr id="12291" name="Picture 4" descr="07_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95400"/>
            <a:ext cx="6302375" cy="5397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31E822B5-4A1A-9742-BF8B-9B84C5DDF9A8}"/>
              </a:ext>
            </a:extLst>
          </p:cNvPr>
          <p:cNvSpPr/>
          <p:nvPr/>
        </p:nvSpPr>
        <p:spPr>
          <a:xfrm rot="973021">
            <a:off x="3354360" y="1713128"/>
            <a:ext cx="4149858" cy="469980"/>
          </a:xfrm>
          <a:prstGeom prst="rightArrow">
            <a:avLst>
              <a:gd name="adj1" fmla="val 50000"/>
              <a:gd name="adj2" fmla="val 4544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5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024688" cy="1143000"/>
          </a:xfrm>
        </p:spPr>
        <p:txBody>
          <a:bodyPr/>
          <a:lstStyle/>
          <a:p>
            <a:pPr eaLnBrk="1" hangingPunct="1"/>
            <a:r>
              <a:rPr lang="en-US"/>
              <a:t>Ionization Energy trends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6777038" cy="3508375"/>
          </a:xfrm>
        </p:spPr>
        <p:txBody>
          <a:bodyPr/>
          <a:lstStyle/>
          <a:p>
            <a:pPr eaLnBrk="1" hangingPunct="1"/>
            <a:r>
              <a:rPr lang="en-US" dirty="0"/>
              <a:t>Period trend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Group trend</a:t>
            </a:r>
          </a:p>
        </p:txBody>
      </p:sp>
    </p:spTree>
    <p:extLst>
      <p:ext uri="{BB962C8B-B14F-4D97-AF65-F5344CB8AC3E}">
        <p14:creationId xmlns:p14="http://schemas.microsoft.com/office/powerpoint/2010/main" val="2373789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{E7692D6B-B304-6740-8A95-0AECFF8D2E77}tf10001076</Template>
  <TotalTime>38710</TotalTime>
  <Words>183</Words>
  <Application>Microsoft Macintosh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 2</vt:lpstr>
      <vt:lpstr>Wingdings 3</vt:lpstr>
      <vt:lpstr>Ion Boardroom</vt:lpstr>
      <vt:lpstr>Ionization Energy Trends</vt:lpstr>
      <vt:lpstr>Objectives</vt:lpstr>
      <vt:lpstr>Ionization Energy</vt:lpstr>
      <vt:lpstr>PowerPoint Presentation</vt:lpstr>
      <vt:lpstr>PowerPoint Presentation</vt:lpstr>
      <vt:lpstr>Patterns</vt:lpstr>
      <vt:lpstr>Patterns</vt:lpstr>
      <vt:lpstr>Ionization Energy</vt:lpstr>
      <vt:lpstr>Ionization Energy trends</vt:lpstr>
      <vt:lpstr>What is ionization energy?</vt:lpstr>
      <vt:lpstr>Period trends for ionization energy</vt:lpstr>
      <vt:lpstr>Group trends for ionization energy</vt:lpstr>
      <vt:lpstr>Ionization Energy</vt:lpstr>
      <vt:lpstr>Multiple ionization energies</vt:lpstr>
      <vt:lpstr>PowerPoint Presentation</vt:lpstr>
      <vt:lpstr>Summary</vt:lpstr>
    </vt:vector>
  </TitlesOfParts>
  <Company>The Bromfield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Trends</dc:title>
  <dc:creator>Kristen Vanderveen</dc:creator>
  <cp:lastModifiedBy>Kristen Vanderveen</cp:lastModifiedBy>
  <cp:revision>59</cp:revision>
  <dcterms:created xsi:type="dcterms:W3CDTF">2008-10-20T15:09:08Z</dcterms:created>
  <dcterms:modified xsi:type="dcterms:W3CDTF">2021-02-16T17:10:47Z</dcterms:modified>
</cp:coreProperties>
</file>