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30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053"/>
  </p:normalViewPr>
  <p:slideViewPr>
    <p:cSldViewPr snapToGrid="0" snapToObjects="1">
      <p:cViewPr varScale="1">
        <p:scale>
          <a:sx n="90" d="100"/>
          <a:sy n="90" d="100"/>
        </p:scale>
        <p:origin x="23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26:27.623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73 1 24575,'-14'97'0,"10"-43"0,-5 1 0,-1 0 0,4-8 0,1-7 0,-5 0 0,9-6 0,-7 0 0,6-6 0,-2-5 0,4-2 0,0-4 0,0-4 0,0-1 0,0-4 0,0-1 0,7-2 0,2-2 0,6-3 0,7 0 0,1 0 0,5 0 0,0-4 0,0 3 0,0-3 0,0 4 0,0 0 0,0 0 0,0 0 0,0 0 0,0 0 0,0 0 0,0 0 0,-5 0 0,3 0 0,-7 0 0,-2 0 0,-1 0 0,-7 0 0,3 0 0,-5 0 0,1 0 0,0 0 0,-1 0 0,1 0 0,-4-7 0,-1-2 0,-3-12 0,0 3 0,0-14 0,0 7 0,0-9 0,0 6 0,0-6 0,0 5 0,-4-5 0,3 6 0,-3-5 0,4 3 0,0-3 0,0 5 0,0 5 0,0 0 0,0 6 0,0 4 0,0-3 0,0 8 0,0-4 0,0 4 0,0 7 0,0 11 0,0 8 0,-5 10 0,4 6 0,-7 1 0,2 12 0,0-5 0,-4 12 0,9-12 0,-9 11 0,9-11 0,-4 12 0,5-12 0,0 5 0,0-12 0,0 4 0,0-10 0,0 5 0,0-6 0,0 0 0,0-5 0,0-1 0,0-9 0,0-1 0,0-4 0,0-1 0,0 1 0,0-4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6:48.31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35909.96875"/>
      <inkml:brushProperty name="anchorY" value="-73953.92188"/>
      <inkml:brushProperty name="scaleFactor" value="0.5"/>
    </inkml:brush>
  </inkml:definitions>
  <inkml:trace contextRef="#ctx0" brushRef="#br0">1 103 24575,'0'32'0,"0"-7"0,0 15 0,0-7 0,0 9 0,0 6 0,0 7 0,0-6 0,0 5 0,0-12 0,0 5 0,0-6 0,0-1 0,0-5 0,0-6 0,0-2 0,0-9 0,0 0 0,0-2 0,0-7 0,0 2 0,0-3 0,0-7 0,0-18 0,0-10 0,0-15 0,0-6 0,0 0 0,0-7 0,0-7 0,0 5 0,0-4 0,5-2 0,1 13 0,5-4 0,-1 13 0,0 6 0,-1 1 0,4 11 0,1 1 0,3 5 0,-4 4 0,3 0 0,-4 5 0,5-1 0,0 5 0,0 0 0,-4 0 0,3 3 0,-7-5 0,7 5 0,-7-3 0,7 4 0,-8 0 0,4 0 0,-4 0 0,0 0 0,-1 0 0,1 0 0,0 0 0,-1 0 0,1 4 0,0 0 0,-4 4 0,3 3 0,-6-2 0,6 7 0,-6-3 0,3 4 0,-4 0 0,0 5 0,0-4 0,0 8 0,0-7 0,-4 7 0,-5-8 0,0 0 0,-7-2 0,3-7 0,-4 3 0,-1-3 0,1-4 0,-5-2 0,4-3 0,-4 0 0,5 0 0,0 0 0,0 0 0,-1 0 0,1-3 0,0-2 0,0-4 0,4 1 0,-3-1 0,7 2 0,-3-1 0,8 0 0,1 0 0,3 1 0,0-1 0,0 0 0,0-4 0,0 3 0,0-7 0,0 3 0,0 0 0,0 1 0,0 8 0,0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6:50.482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55876.875"/>
      <inkml:brushProperty name="anchorY" value="-85096.30469"/>
      <inkml:brushProperty name="scaleFactor" value="0.5"/>
    </inkml:brush>
  </inkml:definitions>
  <inkml:trace contextRef="#ctx0" brushRef="#br0">19 0 24575,'0'67'0,"0"-26"0,0 31 0,0-38 0,-4-6 0,3 0 0,-3 0 0,4 0 0,0 0 0,0 0 0,-4-5 0,3 4 0,-3-4 0,4 5 0,0 0 0,0-5 0,0 4 0,0-9 0,0 4 0,0-9 0,0 3 0,0-8 0,0 4 0,0-4 0,3-4 0,1 0 0,8-4 0,1 0 0,4 0 0,0 0 0,5 0 0,-4 0 0,4 0 0,-5 0 0,0 0 0,0 0 0,-4 0 0,-1 0 0,0 0 0,-4 0 0,4 0 0,-4-4 0,-4 3 0,0-2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6:53.123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76655.375"/>
      <inkml:brushProperty name="anchorY" value="-96401.99219"/>
      <inkml:brushProperty name="scaleFactor" value="0.5"/>
    </inkml:brush>
  </inkml:definitions>
  <inkml:trace contextRef="#ctx0" brushRef="#br0">520 22 24575,'-6'-8'0,"1"2"0,-10 6 0,2 0 0,-4 0 0,0 0 0,-5 0 0,-1 0 0,-1 0 0,-2 0 0,11 0 0,-1 0 0,4 0 0,3 0 0,-2 0 0,3 0 0,-3 0 0,2 0 0,-3 0 0,4 0 0,0 0 0,1 0 0,-1 0 0,1 0 0,0 0 0,3-4 0,-3 3 0,3-2 0,-3 3 0,-1 0 0,-3 0 0,3 0 0,-8 0 0,3 0 0,-4 0 0,0 0 0,0 0 0,0 0 0,-1 0 0,5 0 0,2 0 0,3 0 0,4 0 0,1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7:23.344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94402.92188"/>
      <inkml:brushProperty name="anchorY" value="-104923.01563"/>
      <inkml:brushProperty name="scaleFactor" value="0.5"/>
    </inkml:brush>
  </inkml:definitions>
  <inkml:trace contextRef="#ctx0" brushRef="#br0">0 122 24575,'7'-34'0,"3"18"0,2-15 0,0 26 0,-4-2 0,-1 7 0,1-7 0,0 6 0,-1-3 0,5 4 0,-3-3 0,2 2 0,-3-2 0,0 3 0,4-4 0,-4 3 0,8-3 0,-7 4 0,3 0 0,0 0 0,-3 0 0,7 0 0,-4 0 0,6 0 0,-6 0 0,4 0 0,-3 0 0,0 0 0,-1 0 0,0 4 0,-3 0 0,3 4 0,-5 0 0,1-1 0,0 1 0,-4 4 0,3 1 0,-6 4 0,3 0 0,-4 5 0,0-4 0,0 9 0,0-9 0,0 4 0,-4-5 0,-1 0 0,-7 0 0,2 0 0,-6 0 0,3-3 0,-5 2 0,5-7 0,-3 3 0,-1 1 0,-2 0 0,-3 5 0,5-5 0,0 3 0,-5-2 0,3 8 0,-3-3 0,4-1 0,4-2 0,2-2 0,-1 3 0,4-4 0,1-2 0,1-3 0,2 0 0,1 0 0,1-1 0,3 1 0,0 0 0,0-1 0,0 1 0,0-1 0,0 1 0,0 0 0,0 4 0,0 0 0,0 1 0,0-1 0,0 0 0,3-3 0,6 3 0,-1-4 0,8 0 0,-3 0 0,4-3 0,0-1 0,0-4 0,0 0 0,-4 0 0,3 0 0,-3 0 0,0 0 0,-1 0 0,-4 0 0,-1 0 0,1 0 0,0 0 0,-1 0 0,-3-3 0,3-2 0,-6-2 0,6-1 0,-7 0 0,7 0 0,-6 0 0,2 1 0,1-1 0,-3 0 0,2 7 0,-3 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7:24.303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14572.10938"/>
      <inkml:brushProperty name="anchorY" value="-114054.64063"/>
      <inkml:brushProperty name="scaleFactor" value="0.5"/>
    </inkml:brush>
  </inkml:definitions>
  <inkml:trace contextRef="#ctx0" brushRef="#br0">0 0 24575,'0'0'0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8:25.842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8957.11914"/>
      <inkml:brushProperty name="anchorY" value="-9799.19434"/>
      <inkml:brushProperty name="scaleFactor" value="0.5"/>
    </inkml:brush>
  </inkml:definitions>
  <inkml:trace contextRef="#ctx0" brushRef="#br0">16 100 24575,'23'-27'0,"-10"12"0,18-8 0,-9 15 0,-5 3 0,5-3 0,-5 7 0,0-7 0,0 8 0,-4-4 0,3 4 0,-3 0 0,-1 0 0,0 0 0,-4 0 0,4 0 0,-4 0 0,4 0 0,-4 0 0,0 0 0,-1 3 0,1 1 0,0 4 0,0 4 0,-4-3 0,3 6 0,-6-2 0,7 4 0,-7 0 0,3 5 0,-4-4 0,0 9 0,0-9 0,0 9 0,0-9 0,0 9 0,0-4 0,-5 5 0,-4 0 0,-6 0 0,-9 1 0,4-1 0,-4 1 0,5-1 0,-4-4 0,3 3 0,-2-8 0,4-1 0,1-2 0,0-6 0,0 2 0,4-4 0,-3 0 0,3 1 0,-4-1 0,4-3 0,1-1 0,5-4 0,-1 0 0,0 0 0,0 0 0,4-4 0,1 0 0,3-8 0,0-1 0,0 0 0,0-3 0,0 3 0,0 0 0,0-3 0,0 7 0,8-3 0,6 3 0,9-4 0,0 7 0,4-7 0,-4 12 0,0-3 0,-1 4 0,-5 0 0,0 0 0,0 0 0,-4 0 0,3 0 0,-8 0 0,4 0 0,0 0 0,-3 0 0,2 3 0,-3 1 0,0 8 0,0-3 0,0 7 0,0-7 0,0 7 0,0-8 0,0 8 0,0-7 0,1 7 0,-1-3 0,0 0 0,0 3 0,4-7 0,-2 7 0,6-7 0,-7 3 0,7 0 0,-4-3 0,1 3 0,3-4 0,-3-3 0,0 2 0,-1-6 0,-5 2 0,1-3 0,0 0 0,-1 0 0,1 0 0,-1 3 0,1-2 0,-1 2 0,0-3 0,0 0 0,-3 0 0,-1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8:54.069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34631.57813"/>
      <inkml:brushProperty name="anchorY" value="-123456.72656"/>
      <inkml:brushProperty name="scaleFactor" value="0.5"/>
    </inkml:brush>
  </inkml:definitions>
  <inkml:trace contextRef="#ctx0" brushRef="#br0">17 0 24575,'0'53'0,"0"-28"0,0 29 0,0-37 0,0 0 0,0 0 0,0-4 0,0 3 0,0-3 0,0 4 0,0 0 0,0 0 0,0 0 0,0 0 0,0 0 0,0 0 0,0 0 0,0-4 0,0 3 0,0-7 0,0 7 0,0-8 0,0 8 0,-4-3 0,3 4 0,-3-4 0,4 8 0,0-7 0,0 8 0,0-5 0,0 0 0,0 0 0,0 0 0,0 0 0,0 0 0,0 0 0,0 0 0,0 0 0,0-4 0,0 3 0,0-8 0,0 8 0,0-7 0,0 3 0,0-4 0,0 4 0,0-4 0,0 4 0,0-4 0,-3 0 0,2-1 0,-2 1 0,3-1 0,0 1 0,0-1 0,0 1 0,0-1 0,0 1 0,0-1 0,0-3 0,0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14:45.900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51035.23438"/>
      <inkml:brushProperty name="anchorY" value="-131368.3125"/>
      <inkml:brushProperty name="scaleFactor" value="0.5"/>
    </inkml:brush>
  </inkml:definitions>
  <inkml:trace contextRef="#ctx0" brushRef="#br0">1 711 24575,'84'-14'0,"-39"6"0,6 1 0,-1-1 0,-7-1 0,3 8 0,-5-8 0,-1 8 0,-5-8 0,4 8 0,-10-7 0,5 2 0,-6 1 0,0-3 0,0 2 0,-1-3 0,1 0 0,0-1 0,6 0 0,-5 1 0,5-1 0,0 0 0,-5-3 0,10 6 0,-4-6 0,0 8 0,5-5 0,-5 0 0,5-1 0,-5 2 0,5-2 0,-11 2 0,10-1 0,-9 0 0,4-4 0,-1 3 0,-3-2 0,3 3 0,1 0 0,-5 1 0,11-2 0,-5 2 0,0-1 0,4-1 0,-4 2 0,6 3 0,-1-3 0,1 3 0,0-4 0,-1 0 0,1-1 0,0 1 0,-6-4 0,4 3 0,-9-3 0,3 0 0,-5 4 0,6-9 0,-5 9 0,5-5 0,-11 2 0,3 3 0,-3-3 0,5 4 0,0-4 0,0 2 0,0-3 0,-5 9 0,4-3 0,-13 3 0,7 0 0,-12-2 0,3 7 0,-5-4 0,1 4 0,0-3 0,-1 2 0,-3-6 0,2 6 0,-2-5 0,3 5 0,-3-2 0,0 3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14:47.836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68509.875"/>
      <inkml:brushProperty name="anchorY" value="-147417"/>
      <inkml:brushProperty name="scaleFactor" value="0.5"/>
    </inkml:brush>
  </inkml:definitions>
  <inkml:trace contextRef="#ctx0" brushRef="#br0">1 466 24575,'94'-23'0,"-46"9"0,9 0 0,-2-2 0,-13-3 0,12 7 0,-6-3 0,7 4 0,0 0 0,0 0 0,0-1 0,-1 1 0,9 0 0,-7 0 0,0 0 0,-3 0 0,-11 1 0,5 4 0,-6-4 0,-1 5 0,-5-5 0,11-1 0,-10 6 0,11-5 0,0 0 0,2-2 0,6-4 0,6 4 0,-4 1 0,4 0 0,-7 0 0,1 5 0,-7-3 0,5 3 0,-16-4 0,8-1 0,-10 1 0,0 0 0,-1 5 0,-11-3 0,4 7 0,-9-3 0,0 4 0,-2 0 0,-8-3 0,4 2 0,-4-3 0,0 4 0,-1 0 0,1 0 0,0 0 0,-4-3 0,3 2 0,-6-5 0,6 5 0,-7-2 0,4 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15:38.064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90813.65625"/>
      <inkml:brushProperty name="anchorY" value="-164282.90625"/>
      <inkml:brushProperty name="scaleFactor" value="0.5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26:31.431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6253.69922"/>
      <inkml:brushProperty name="anchorY" value="-10401.50977"/>
      <inkml:brushProperty name="scaleFactor" value="0.5"/>
    </inkml:brush>
  </inkml:definitions>
  <inkml:trace contextRef="#ctx0" brushRef="#br0">1 0 24575,'0'75'0,"0"-40"0,0 47 0,0-49 0,0-3 0,4 3 0,-3-5 0,3 0 0,-4-5 0,0-1 0,4-5 0,-3 0 0,3-4 0,-4-1 0,0-5 0,0 1 0,0-1 0,0 1 0,0-1 0,0 0 0,0 0 0,0-3 0,0-1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26:33.390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5565.20313"/>
      <inkml:brushProperty name="anchorY" value="-20530.22656"/>
      <inkml:brushProperty name="scaleFactor" value="0.5"/>
    </inkml:brush>
  </inkml:definitions>
  <inkml:trace contextRef="#ctx0" brushRef="#br0">1 0 24575,'0'98'0,"0"-44"0,0 4 0,0 0 0,0-4 0,0 1 0,0-6 0,0-2 0,0-7 0,0-5 0,0-1 0,0-6 0,0-5 0,0-1 0,0-5 0,0 0 0,0 0 0,0 0 0,0-4 0,0 3 0,0-7 0,0 2 0,0-3 0,0 0 0,0-4 0,0-1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26:54.282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83702.6875"/>
      <inkml:brushProperty name="anchorY" value="-62207.47266"/>
      <inkml:brushProperty name="scaleFactor" value="0.5"/>
    </inkml:brush>
  </inkml:definitions>
  <inkml:trace contextRef="#ctx0" brushRef="#br0">234 117 24575,'69'-30'0,"-30"18"0,44-25 0,-48 27 0,-1 1 0,-11 4 0,4 0 0,-9 1 0,0 4 0,-2-4 0,-8 4 0,4 0 0,-4 0 0,0 0 0,-1 3 0,1 5 0,-3 5 0,2 9 0,-5-4 0,2 9 0,-4-4 0,0 5 0,0 0 0,0 6 0,0-5 0,-4 4 0,-7 1 0,-3-5 0,-2 5 0,-1-6 0,2 0 0,-3-5 0,-1 4 0,-4-3 0,3 4 0,-8-3 0,3 3 0,1-9 0,-4 5 0,5-6 0,-5-3 0,0-2 0,5-4 0,-4 0 0,4 0 0,-5 0 0,-1-3 0,1-2 0,5-4 0,1 0 0,5 0 0,0 0 0,4 0 0,1-4 0,4-4 0,-1-10 0,1 0 0,-1-4 0,4 4 0,-3-4 0,7 8 0,-7-7 0,7 12 0,-3-3 0,4 5 0,0-1 0,0 0 0,0 0 0,12 4 0,4 1 0,7 3 0,4 0 0,-4 0 0,0 0 0,3 0 0,-7 0 0,7 0 0,-7 0 0,3 4 0,-1 5 0,-2 4 0,2 5 0,1 0 0,-4-1 0,5 5 0,-1-3 0,-3 3 0,3-4 0,-5-1 0,-4 0 0,3 0 0,2 1 0,0-5 0,4 4 0,0-7 0,1 2 0,5-2 0,0-1 0,0 0 0,0-3 0,-5-2 0,4-4 0,-4 0 0,0 0 0,-1 0 0,-5 0 0,0 0 0,-4 0 0,-1 0 0,-4 0 0,-1 0 0,1 0 0,0 0 0,-1 0 0,-3 0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27:42.270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31688.71875"/>
      <inkml:brushProperty name="anchorY" value="-103772.1875"/>
      <inkml:brushProperty name="scaleFactor" value="0.5"/>
    </inkml:brush>
  </inkml:definitions>
  <inkml:trace contextRef="#ctx0" brushRef="#br0">0 511 24575,'53'-13'0,"-24"6"0,31-6 0,-32 5 0,0 3 0,0-1 0,0-2 0,0 3 0,0 0 0,0-4 0,-5 8 0,4-3 0,-9 0 0,9 3 0,-9-3 0,9 0 0,-9 3 0,9-7 0,-9 7 0,9-8 0,-9 5 0,9-2 0,-4-2 0,0 4 0,3-6 0,-3 5 0,11-3 0,-5 2 0,11-4 0,-11 1 0,10-2 0,-4 2 0,6 3 0,0-3 0,-1 3 0,-5-4 0,5 0 0,-11 1 0,10-2 0,-9 2 0,3-1 0,-5 1 0,0-1 0,0 1 0,0-1 0,6 0 0,-5 1 0,5-5 0,-6 3 0,0-2 0,0 3 0,6 1 0,-10-1 0,9 1 0,-10 0 0,5 3 0,-5-2 0,-2 3 0,-4-3 0,0 3 0,-4-2 0,3 6 0,-7-6 0,3 6 0,-5-6 0,1 3 0,0 0 0,0 0 0,-1 1 0,1 2 0,-4-6 0,2 6 0,-5-2 0,2 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27:52.805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48721.1875"/>
      <inkml:brushProperty name="anchorY" value="-119693.17969"/>
      <inkml:brushProperty name="scaleFactor" value="0.5"/>
    </inkml:brush>
  </inkml:definitions>
  <inkml:trace contextRef="#ctx0" brushRef="#br0">1 554 24575,'86'-5'0,"-29"-1"0,34-9 0,-38 3 0,3-3 0,0 4 0,30-2 0,-19 1 0,13 0 0,13 0 0,-30 0 0,-5 2 0,1 0 0,4-3-605,-4 0 0,2 0 605,26-7 0,-33 7 0,0-1 0,-5-2 0,0 0 130,46-11-130,-25 2 0,-20 10 0,-1-1 0,13-3 0,-15 2 0,1 2 0,26-4 0,4-4 0,-14 5 0,-1 0 0,-8 2 0,-12 6 0,3 4 907,-17-3-907,0 4 173,-8 0-173,-8-2 0,-1 3 0,-4-1 0,0 2 0,-1-1 0,-3 3 0,0-2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6:17.659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0 168 24575,'36'-40'0,"-19"22"0,33-23 0,-27 31 0,5-4 0,-5 5 0,4 0 0,-9 0 0,4 4 0,-5-2 0,0 6 0,-4-3 0,-1 4 0,-5 0 0,1 0 0,0 0 0,-1 0 0,5 0 0,-3 0 0,3 0 0,-5 3 0,1 2 0,0 2 0,0 5 0,0 1 0,0 4 0,-3 0 0,-1 0 0,-4 0 0,0-4 0,0 3 0,0-4 0,0 5 0,0 1 0,-9 3 0,0-2 0,-15 8 0,0-7 0,-12 10 0,5-4 0,-4 0 0,5-2 0,7-10 0,1 3 0,5-8 0,4 3 0,1-4 0,5-4 0,9-1 0,4-3 0,14 0 0,3 0 0,5 0 0,0 0 0,0 0 0,6 0 0,-10 0 0,8 0 0,-13 0 0,2 0 0,-4 0 0,0 0 0,-4 0 0,-1 0 0,-4 0 0,0 0 0,-1 0 0,1 4 0,0 0 0,0 8 0,-4 1 0,4 4 0,-8 5 0,4 1 0,-4 5 0,0-5 0,0 10 0,0-14 0,0 14 0,0-15 0,0 9 0,0-9 0,0 4 0,-4-5 0,-4-4 0,-5 3 0,-9-6 0,-1 3 0,-11-4 0,4 1 0,-9 0 0,4 0 0,-6 0 0,6-5 0,-4 0 0,14-5 0,-7 0 0,13 0 0,-3 0 0,5 0 0,4-4 0,-3 0 0,7-8 0,-3 2 0,7-2 0,-2 5 0,6-1 0,-2 0 0,3 0 0,0 1 0,0 0 0,0-1 0,0 1 0,3 3 0,-2 1 0,2 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6:25.086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22975.09375"/>
      <inkml:brushProperty name="anchorY" value="-19725.38867"/>
      <inkml:brushProperty name="scaleFactor" value="0.5"/>
    </inkml:brush>
  </inkml:definitions>
  <inkml:trace contextRef="#ctx0" brushRef="#br0">130 1 24575,'-26'76'0,"15"-31"0,-20 33 0,21-39 0,0-10 0,1 0 0,4-3 0,-3-3 0,7 1 0,-8 2 0,8-7 0,-7 7 0,8 29 0,5 4 0,8-14 0,-7 13 0,6-8 0,17-37 0,-11-4 0,9 0 0,-4 0 0,5-4 0,-5 3 0,4-7 0,-4 2 0,0-3 0,4 0 0,-9 0 0,4 0 0,3 0 0,-6 0 0,6-3 0,-8-2 0,0-4 0,0 1 0,-3-5 0,2 4 0,-7-8 0,3 8 0,-4-3 0,0 0 0,-4 3 0,0-7 0,-4 8 0,0-9 0,0 5 0,0-6 0,0 1 0,0 0 0,0 0 0,-4 0 0,0 4 0,-5-3 0,-2 7 0,-3-4 0,-3 5 0,0-1 0,0 4 0,0 2 0,0-1 0,4 3 0,-3-3 0,3 4 0,0 0 0,-3 0 0,7 0 0,-7 0 0,3 0 0,-4 0 0,-8 8 0,6-3 0,-2 7 0,5-3 0,7-2 0,-7 2 0,8-1 0,-4 0 0,7 3 0,-2-2 0,3 3 0,-4 0 0,4 1 0,-4 4 0,7-5 0,-6 0 0,6 0 0,-6-3 0,6 3 0,-2-5 0,3 1 0,-4 0 0,3-1 0,-2-3 0,3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0:06:46.719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16451.88281"/>
      <inkml:brushProperty name="anchorY" value="-62666.56641"/>
      <inkml:brushProperty name="scaleFactor" value="0.5"/>
    </inkml:brush>
  </inkml:definitions>
  <inkml:trace contextRef="#ctx0" brushRef="#br0">125 35 24575,'0'57'0,"-5"-13"0,4 32 0,-4-28 0,-5 12 0,7-10 0,-18 18 0,19-4 0,-14 0 0,10 5 0,0-12 0,-4-2 0,9-8 0,-8-12 0,8-1 0,-3-11 0,4-2 0,0-8 0,0-1 0,-3-8 0,-1 0 0,0-12 0,0-6 0,4-9 0,-4-11 0,3-1 0,-4-12 0,5-2 0,0-7 0,0 1 0,0-7 0,0 5 0,0-5 0,0 0 0,0 11 0,0-10 0,5 19 0,0 1 0,9 7 0,-4 6 0,12 4 0,-7 2 0,11 7 0,-7 3 0,7 2 0,-3 1 0,1 0 0,2 4 0,-7-3 0,2 7 0,-8-2 0,3 3 0,-7 0 0,7 0 0,-7 0 0,2 0 0,-3 0 0,0 3 0,0 1 0,0 8 0,0 1 0,0 4 0,1 5 0,0-4 0,0 9 0,-4-4 0,-1 0 0,-4 4 0,0-9 0,0 4 0,0 0 0,0-4 0,-8 4 0,-1-9 0,-13 4 0,3-7 0,-8 3 0,9-8 0,-4-1 0,5-4 0,0 0 0,0 0 0,0 0 0,0 0 0,-1 0 0,1-8 0,0 3 0,0-12 0,4 4 0,-4-4 0,4-4 0,4 7 0,-2-1 0,10 7 0,4 4 0,11 0 0,8 4 0,-6 0 0,-4 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7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3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409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16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64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08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98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2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5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7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1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6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7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7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9B7FFE5-C77E-D640-BF9E-50DCED0A4C99}" type="datetimeFigureOut">
              <a:rPr lang="en-US" smtClean="0"/>
              <a:t>12/15/20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4FADAEB-B0DE-B34C-85A5-F7A69F025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1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customXml" Target="../ink/ink4.xml"/><Relationship Id="rId1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4.png"/><Relationship Id="rId18" Type="http://schemas.openxmlformats.org/officeDocument/2006/relationships/customXml" Target="../ink/ink15.xml"/><Relationship Id="rId26" Type="http://schemas.openxmlformats.org/officeDocument/2006/relationships/image" Target="../media/image21.png"/><Relationship Id="rId3" Type="http://schemas.openxmlformats.org/officeDocument/2006/relationships/image" Target="../media/image9.png"/><Relationship Id="rId21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customXml" Target="../ink/ink12.xml"/><Relationship Id="rId17" Type="http://schemas.openxmlformats.org/officeDocument/2006/relationships/image" Target="../media/image16.png"/><Relationship Id="rId25" Type="http://schemas.openxmlformats.org/officeDocument/2006/relationships/customXml" Target="../ink/ink18.xml"/><Relationship Id="rId2" Type="http://schemas.openxmlformats.org/officeDocument/2006/relationships/customXml" Target="../ink/ink7.xml"/><Relationship Id="rId16" Type="http://schemas.openxmlformats.org/officeDocument/2006/relationships/customXml" Target="../ink/ink14.xml"/><Relationship Id="rId20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13.png"/><Relationship Id="rId24" Type="http://schemas.openxmlformats.org/officeDocument/2006/relationships/image" Target="../media/image20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23" Type="http://schemas.openxmlformats.org/officeDocument/2006/relationships/customXml" Target="../ink/ink17.xml"/><Relationship Id="rId28" Type="http://schemas.openxmlformats.org/officeDocument/2006/relationships/image" Target="../media/image22.png"/><Relationship Id="rId10" Type="http://schemas.openxmlformats.org/officeDocument/2006/relationships/customXml" Target="../ink/ink11.xml"/><Relationship Id="rId19" Type="http://schemas.openxmlformats.org/officeDocument/2006/relationships/image" Target="../media/image17.png"/><Relationship Id="rId4" Type="http://schemas.openxmlformats.org/officeDocument/2006/relationships/customXml" Target="../ink/ink8.xml"/><Relationship Id="rId9" Type="http://schemas.openxmlformats.org/officeDocument/2006/relationships/image" Target="../media/image12.png"/><Relationship Id="rId14" Type="http://schemas.openxmlformats.org/officeDocument/2006/relationships/customXml" Target="../ink/ink13.xml"/><Relationship Id="rId22" Type="http://schemas.openxmlformats.org/officeDocument/2006/relationships/image" Target="../media/image19.png"/><Relationship Id="rId27" Type="http://schemas.openxmlformats.org/officeDocument/2006/relationships/customXml" Target="../ink/ink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06AF5-842B-D143-BB08-633CDD78C8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Mole to Mole Stoichiometry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F7AF3-8819-1A4D-AC62-033C5B344A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V’s Chemistry Webcasts</a:t>
            </a:r>
          </a:p>
        </p:txBody>
      </p:sp>
    </p:spTree>
    <p:extLst>
      <p:ext uri="{BB962C8B-B14F-4D97-AF65-F5344CB8AC3E}">
        <p14:creationId xmlns:p14="http://schemas.microsoft.com/office/powerpoint/2010/main" val="26779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9F1B3-460E-6A4F-B0AC-EF27D98B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A1B06-5139-C44A-84EB-698DDECB3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dimensional analysis to solve </a:t>
            </a:r>
            <a:r>
              <a:rPr lang="en-US" dirty="0" err="1"/>
              <a:t>mole:mole</a:t>
            </a:r>
            <a:r>
              <a:rPr lang="en-US" dirty="0"/>
              <a:t> stoichiometry problems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63CC5D-73D6-5B41-A8A6-B7BFE0C2D551}"/>
              </a:ext>
            </a:extLst>
          </p:cNvPr>
          <p:cNvSpPr/>
          <p:nvPr/>
        </p:nvSpPr>
        <p:spPr>
          <a:xfrm>
            <a:off x="3517751" y="4249271"/>
            <a:ext cx="24850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Get your calculator!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2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9E56-1AE9-D24F-8A00-A1B86AAE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F71F-A4C8-4E44-B82B-50C9F2D74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88346"/>
            <a:ext cx="8825659" cy="37981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 the problem carefully!</a:t>
            </a:r>
          </a:p>
          <a:p>
            <a:r>
              <a:rPr lang="en-US" dirty="0"/>
              <a:t>Start with a balanced equation</a:t>
            </a:r>
          </a:p>
          <a:p>
            <a:r>
              <a:rPr lang="en-US" dirty="0"/>
              <a:t>List what you know!</a:t>
            </a:r>
          </a:p>
          <a:p>
            <a:pPr lvl="1"/>
            <a:r>
              <a:rPr lang="en-US" dirty="0"/>
              <a:t>What are you solving for?</a:t>
            </a:r>
          </a:p>
          <a:p>
            <a:pPr lvl="1"/>
            <a:r>
              <a:rPr lang="en-US" dirty="0"/>
              <a:t>What are you given?</a:t>
            </a:r>
          </a:p>
          <a:p>
            <a:r>
              <a:rPr lang="en-US" dirty="0"/>
              <a:t>Set up the factor label</a:t>
            </a:r>
          </a:p>
          <a:p>
            <a:pPr lvl="1"/>
            <a:r>
              <a:rPr lang="en-US" dirty="0"/>
              <a:t>Mole ratio from the balanced equation</a:t>
            </a:r>
          </a:p>
          <a:p>
            <a:pPr lvl="1"/>
            <a:r>
              <a:rPr lang="en-US" dirty="0"/>
              <a:t>Make sure units cancel</a:t>
            </a:r>
          </a:p>
          <a:p>
            <a:r>
              <a:rPr lang="en-US" dirty="0"/>
              <a:t>Substitute and evaluate</a:t>
            </a:r>
          </a:p>
          <a:p>
            <a:pPr lvl="1"/>
            <a:r>
              <a:rPr lang="en-US" dirty="0"/>
              <a:t>Report your answer with appropriate units</a:t>
            </a:r>
          </a:p>
          <a:p>
            <a:pPr lvl="1"/>
            <a:r>
              <a:rPr lang="en-US" dirty="0"/>
              <a:t>Record the correct number of significant figures</a:t>
            </a:r>
          </a:p>
        </p:txBody>
      </p:sp>
    </p:spTree>
    <p:extLst>
      <p:ext uri="{BB962C8B-B14F-4D97-AF65-F5344CB8AC3E}">
        <p14:creationId xmlns:p14="http://schemas.microsoft.com/office/powerpoint/2010/main" val="400959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2F70-B3CB-9D4F-8804-349D290B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How many moles of hydrofluoric acid, HF, are required to react completely with 2.78 moles of silicon dioxide, SiO</a:t>
            </a:r>
            <a:r>
              <a:rPr lang="en-US" sz="2400" baseline="-25000" dirty="0"/>
              <a:t>2</a:t>
            </a:r>
            <a:r>
              <a:rPr lang="en-US" sz="2400" dirty="0"/>
              <a:t>, according to the equation below?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F975DB-AFE2-E744-886E-71083A614330}"/>
              </a:ext>
            </a:extLst>
          </p:cNvPr>
          <p:cNvSpPr txBox="1"/>
          <p:nvPr/>
        </p:nvSpPr>
        <p:spPr>
          <a:xfrm>
            <a:off x="1957892" y="2721685"/>
            <a:ext cx="5553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___HF + ___SiO</a:t>
            </a:r>
            <a:r>
              <a:rPr lang="en-US" sz="2400" baseline="-25000" dirty="0"/>
              <a:t>2</a:t>
            </a:r>
            <a:r>
              <a:rPr lang="en-US" sz="2400" dirty="0"/>
              <a:t> ➝ ____SiF</a:t>
            </a:r>
            <a:r>
              <a:rPr lang="en-US" sz="2400" baseline="-25000" dirty="0"/>
              <a:t>4</a:t>
            </a:r>
            <a:r>
              <a:rPr lang="en-US" sz="2400" dirty="0"/>
              <a:t> + ____H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</p:txBody>
      </p:sp>
      <p:sp>
        <p:nvSpPr>
          <p:cNvPr id="5" name="Round Diagonal Corner Rectangle 4">
            <a:extLst>
              <a:ext uri="{FF2B5EF4-FFF2-40B4-BE49-F238E27FC236}">
                <a16:creationId xmlns:a16="http://schemas.microsoft.com/office/drawing/2014/main" id="{E1A83AB3-D8AE-C94D-9C94-CE0074EAE734}"/>
              </a:ext>
            </a:extLst>
          </p:cNvPr>
          <p:cNvSpPr/>
          <p:nvPr/>
        </p:nvSpPr>
        <p:spPr>
          <a:xfrm>
            <a:off x="7670201" y="2525358"/>
            <a:ext cx="1697525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 with a balanced equation!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94E427-0EC7-6D43-B949-8B7646B9F561}"/>
              </a:ext>
            </a:extLst>
          </p:cNvPr>
          <p:cNvSpPr txBox="1"/>
          <p:nvPr/>
        </p:nvSpPr>
        <p:spPr>
          <a:xfrm>
            <a:off x="3170148" y="3305319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2.78 moles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2CFAD6-03BA-E34D-9374-C334B5DE5DD8}"/>
              </a:ext>
            </a:extLst>
          </p:cNvPr>
          <p:cNvSpPr txBox="1"/>
          <p:nvPr/>
        </p:nvSpPr>
        <p:spPr>
          <a:xfrm>
            <a:off x="1785207" y="3305319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? moles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E597C-F034-7849-9379-9A5165889F38}"/>
              </a:ext>
            </a:extLst>
          </p:cNvPr>
          <p:cNvSpPr txBox="1"/>
          <p:nvPr/>
        </p:nvSpPr>
        <p:spPr>
          <a:xfrm>
            <a:off x="1867360" y="4613329"/>
            <a:ext cx="3366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moles HF = 2.78 moles SiO</a:t>
            </a:r>
            <a:r>
              <a:rPr lang="en-US" baseline="-25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5E1CA05-D8B5-7246-A166-4D7B9BFC40D5}"/>
                  </a:ext>
                </a:extLst>
              </p:cNvPr>
              <p:cNvSpPr txBox="1"/>
              <p:nvPr/>
            </p:nvSpPr>
            <p:spPr>
              <a:xfrm>
                <a:off x="5142005" y="4612585"/>
                <a:ext cx="1228863" cy="528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𝑚𝑜𝑙𝑒𝑠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𝐻𝐹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dirty="0"/>
                            <m:t>SiO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5E1CA05-D8B5-7246-A166-4D7B9BFC4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005" y="4612585"/>
                <a:ext cx="1228863" cy="528286"/>
              </a:xfrm>
              <a:prstGeom prst="rect">
                <a:avLst/>
              </a:prstGeom>
              <a:blipFill>
                <a:blip r:embed="rId2"/>
                <a:stretch>
                  <a:fillRect l="-3061" t="-4651" r="-2041" b="-27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E4BB85E-3DEF-E243-9205-89C81BB2817A}"/>
              </a:ext>
            </a:extLst>
          </p:cNvPr>
          <p:cNvSpPr txBox="1"/>
          <p:nvPr/>
        </p:nvSpPr>
        <p:spPr>
          <a:xfrm>
            <a:off x="5016911" y="3638153"/>
            <a:ext cx="2653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Mole ratio:</a:t>
            </a:r>
          </a:p>
          <a:p>
            <a:r>
              <a:rPr lang="en-US" dirty="0"/>
              <a:t>4 moles HF: 1 mol SiO</a:t>
            </a:r>
            <a:r>
              <a:rPr lang="en-US" baseline="-25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DB1004-ABB8-DD46-BAF7-452A6DD9B2A7}"/>
              </a:ext>
            </a:extLst>
          </p:cNvPr>
          <p:cNvSpPr txBox="1"/>
          <p:nvPr/>
        </p:nvSpPr>
        <p:spPr>
          <a:xfrm>
            <a:off x="6396565" y="4730843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11.1 moles HF</a:t>
            </a:r>
          </a:p>
        </p:txBody>
      </p:sp>
      <p:sp>
        <p:nvSpPr>
          <p:cNvPr id="13" name="Up Arrow Callout 12">
            <a:extLst>
              <a:ext uri="{FF2B5EF4-FFF2-40B4-BE49-F238E27FC236}">
                <a16:creationId xmlns:a16="http://schemas.microsoft.com/office/drawing/2014/main" id="{0A81E116-5D38-2A46-A66E-05FC4A2174BA}"/>
              </a:ext>
            </a:extLst>
          </p:cNvPr>
          <p:cNvSpPr/>
          <p:nvPr/>
        </p:nvSpPr>
        <p:spPr>
          <a:xfrm>
            <a:off x="6121694" y="5140871"/>
            <a:ext cx="1616847" cy="1043492"/>
          </a:xfrm>
          <a:prstGeom prst="up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 sig figs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992CF9F-317D-9B42-B90A-B6B97FAAAF7C}"/>
                  </a:ext>
                </a:extLst>
              </p14:cNvPr>
              <p14:cNvContentPartPr/>
              <p14:nvPr/>
            </p14:nvContentPartPr>
            <p14:xfrm>
              <a:off x="2135245" y="2722214"/>
              <a:ext cx="208800" cy="3178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992CF9F-317D-9B42-B90A-B6B97FAAAF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17245" y="2704574"/>
                <a:ext cx="24444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B44558F-EDE3-F64E-9514-92FA48C35C8A}"/>
                  </a:ext>
                </a:extLst>
              </p14:cNvPr>
              <p14:cNvContentPartPr/>
              <p14:nvPr/>
            </p14:nvContentPartPr>
            <p14:xfrm>
              <a:off x="3415405" y="2759654"/>
              <a:ext cx="6840" cy="182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B44558F-EDE3-F64E-9514-92FA48C35C8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97765" y="2741654"/>
                <a:ext cx="4248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57B02F4-443D-1846-94E2-BD4CAF6EF97A}"/>
                  </a:ext>
                </a:extLst>
              </p14:cNvPr>
              <p14:cNvContentPartPr/>
              <p14:nvPr/>
            </p14:nvContentPartPr>
            <p14:xfrm>
              <a:off x="5028205" y="2760014"/>
              <a:ext cx="360" cy="2865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57B02F4-443D-1846-94E2-BD4CAF6EF97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10565" y="2742014"/>
                <a:ext cx="36000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99CFEFE-301D-0841-820F-EB5E6B3BEA52}"/>
                  </a:ext>
                </a:extLst>
              </p14:cNvPr>
              <p14:cNvContentPartPr/>
              <p14:nvPr/>
            </p14:nvContentPartPr>
            <p14:xfrm>
              <a:off x="6233125" y="2738414"/>
              <a:ext cx="326880" cy="2970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99CFEFE-301D-0841-820F-EB5E6B3BEA5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215485" y="2720774"/>
                <a:ext cx="362520" cy="33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11B1D9C-E2DD-E544-9854-63B5582EFDFD}"/>
                  </a:ext>
                </a:extLst>
              </p14:cNvPr>
              <p14:cNvContentPartPr/>
              <p14:nvPr/>
            </p14:nvContentPartPr>
            <p14:xfrm>
              <a:off x="5530045" y="5026574"/>
              <a:ext cx="671760" cy="1839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11B1D9C-E2DD-E544-9854-63B5582EFDF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12045" y="5008934"/>
                <a:ext cx="70740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5BD0DBE-4353-1047-BF0E-BA0091B43A24}"/>
                  </a:ext>
                </a:extLst>
              </p14:cNvPr>
              <p14:cNvContentPartPr/>
              <p14:nvPr/>
            </p14:nvContentPartPr>
            <p14:xfrm>
              <a:off x="4141165" y="4763774"/>
              <a:ext cx="849960" cy="19944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5BD0DBE-4353-1047-BF0E-BA0091B43A2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123525" y="4746134"/>
                <a:ext cx="885600" cy="23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529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50AF-029A-B542-84C4-E3427BBF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How many moles of precipitate will form if 0.45 moles of calcium chloride react completely according to the equation below?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D98FC-87FC-DC47-AFF7-8F6E76C79E37}"/>
              </a:ext>
            </a:extLst>
          </p:cNvPr>
          <p:cNvSpPr txBox="1"/>
          <p:nvPr/>
        </p:nvSpPr>
        <p:spPr>
          <a:xfrm>
            <a:off x="2315215" y="2860856"/>
            <a:ext cx="6843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___CaCl</a:t>
            </a:r>
            <a:r>
              <a:rPr lang="en-US" baseline="-25000" dirty="0"/>
              <a:t>2(aq)</a:t>
            </a:r>
            <a:r>
              <a:rPr lang="en-US" dirty="0"/>
              <a:t> + ___Na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4(aq) </a:t>
            </a:r>
            <a:r>
              <a:rPr lang="en-US" dirty="0"/>
              <a:t>➝ ___Ca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2(s) </a:t>
            </a:r>
            <a:r>
              <a:rPr lang="en-US" dirty="0"/>
              <a:t>+ ____NaCl</a:t>
            </a:r>
            <a:r>
              <a:rPr lang="en-US" baseline="-25000" dirty="0"/>
              <a:t>(aq)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1F30D9D-48FE-F34A-AD68-65D262B845F6}"/>
              </a:ext>
            </a:extLst>
          </p:cNvPr>
          <p:cNvSpPr/>
          <p:nvPr/>
        </p:nvSpPr>
        <p:spPr>
          <a:xfrm>
            <a:off x="9477487" y="2514600"/>
            <a:ext cx="16459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 with a balanced equation!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3BE4543C-8A1A-D24B-BEC4-C508A0C490F2}"/>
                  </a:ext>
                </a:extLst>
              </p14:cNvPr>
              <p14:cNvContentPartPr/>
              <p14:nvPr/>
            </p14:nvContentPartPr>
            <p14:xfrm>
              <a:off x="2516109" y="2747875"/>
              <a:ext cx="186480" cy="320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3BE4543C-8A1A-D24B-BEC4-C508A0C490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8109" y="2730235"/>
                <a:ext cx="222120" cy="35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8089744-0CAF-B540-8AB2-C9EC513A899C}"/>
                  </a:ext>
                </a:extLst>
              </p14:cNvPr>
              <p14:cNvContentPartPr/>
              <p14:nvPr/>
            </p14:nvContentPartPr>
            <p14:xfrm>
              <a:off x="7849348" y="2770015"/>
              <a:ext cx="187560" cy="275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8089744-0CAF-B540-8AB2-C9EC513A899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31708" y="2752375"/>
                <a:ext cx="22320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0813213-2563-6446-9558-F9D05067C556}"/>
                  </a:ext>
                </a:extLst>
              </p14:cNvPr>
              <p14:cNvContentPartPr/>
              <p14:nvPr/>
            </p14:nvContentPartPr>
            <p14:xfrm>
              <a:off x="6334549" y="2541305"/>
              <a:ext cx="149040" cy="3384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0813213-2563-6446-9558-F9D05067C55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16549" y="2523665"/>
                <a:ext cx="184680" cy="37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EAC5FF5-FB34-DB4C-AC3A-894FABADCE60}"/>
                  </a:ext>
                </a:extLst>
              </p14:cNvPr>
              <p14:cNvContentPartPr/>
              <p14:nvPr/>
            </p14:nvContentPartPr>
            <p14:xfrm>
              <a:off x="6555949" y="2524745"/>
              <a:ext cx="134280" cy="2966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EAC5FF5-FB34-DB4C-AC3A-894FABADCE6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38309" y="2506745"/>
                <a:ext cx="16992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A39CEB9-4DEB-F441-9966-3DC2C009BE78}"/>
                  </a:ext>
                </a:extLst>
              </p14:cNvPr>
              <p14:cNvContentPartPr/>
              <p14:nvPr/>
            </p14:nvContentPartPr>
            <p14:xfrm>
              <a:off x="6768349" y="2393345"/>
              <a:ext cx="91080" cy="239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A39CEB9-4DEB-F441-9966-3DC2C009BE7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50709" y="2375345"/>
                <a:ext cx="12672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4D17A70-3363-5943-B515-1AFD8EDA0275}"/>
                  </a:ext>
                </a:extLst>
              </p14:cNvPr>
              <p14:cNvContentPartPr/>
              <p14:nvPr/>
            </p14:nvContentPartPr>
            <p14:xfrm>
              <a:off x="6682309" y="2542025"/>
              <a:ext cx="187560" cy="82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4D17A70-3363-5943-B515-1AFD8EDA027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64669" y="2524025"/>
                <a:ext cx="223200" cy="4392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483CB9DD-3071-1743-9EC3-08A07A9E83AE}"/>
              </a:ext>
            </a:extLst>
          </p:cNvPr>
          <p:cNvSpPr txBox="1"/>
          <p:nvPr/>
        </p:nvSpPr>
        <p:spPr>
          <a:xfrm>
            <a:off x="2315215" y="3223708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0.45 mol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A3944445-268C-F048-A85A-457D063B57B0}"/>
                  </a:ext>
                </a:extLst>
              </p14:cNvPr>
              <p14:cNvContentPartPr/>
              <p14:nvPr/>
            </p14:nvContentPartPr>
            <p14:xfrm>
              <a:off x="6455928" y="3271754"/>
              <a:ext cx="140400" cy="2732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A3944445-268C-F048-A85A-457D063B57B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37928" y="3254114"/>
                <a:ext cx="17604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DEA3078-3032-6040-BB50-A68E8E41CF43}"/>
                  </a:ext>
                </a:extLst>
              </p14:cNvPr>
              <p14:cNvContentPartPr/>
              <p14:nvPr/>
            </p14:nvContentPartPr>
            <p14:xfrm>
              <a:off x="6555589" y="3665138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DEA3078-3032-6040-BB50-A68E8E41CF4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37589" y="3647138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0337E22-0F12-8447-B437-9BA1B90E8676}"/>
                  </a:ext>
                </a:extLst>
              </p14:cNvPr>
              <p14:cNvContentPartPr/>
              <p14:nvPr/>
            </p14:nvContentPartPr>
            <p14:xfrm>
              <a:off x="4091753" y="2773975"/>
              <a:ext cx="224640" cy="2678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0337E22-0F12-8447-B437-9BA1B90E867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74113" y="2756335"/>
                <a:ext cx="26028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370EDED-088E-B744-BC07-44C8C0083E5F}"/>
                  </a:ext>
                </a:extLst>
              </p14:cNvPr>
              <p14:cNvContentPartPr/>
              <p14:nvPr/>
            </p14:nvContentPartPr>
            <p14:xfrm>
              <a:off x="5942732" y="2735174"/>
              <a:ext cx="6120" cy="3229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370EDED-088E-B744-BC07-44C8C0083E5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25092" y="2717174"/>
                <a:ext cx="41760" cy="35856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C6133BE0-E466-7B49-BBBD-69104CD62C2E}"/>
              </a:ext>
            </a:extLst>
          </p:cNvPr>
          <p:cNvSpPr txBox="1"/>
          <p:nvPr/>
        </p:nvSpPr>
        <p:spPr>
          <a:xfrm>
            <a:off x="1393089" y="4967144"/>
            <a:ext cx="454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moles Ca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= 0.45 moles CaCl</a:t>
            </a:r>
            <a:r>
              <a:rPr lang="en-US" baseline="-25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1DE03C-6D11-C241-A323-61D7C60467E3}"/>
                  </a:ext>
                </a:extLst>
              </p:cNvPr>
              <p:cNvSpPr txBox="1"/>
              <p:nvPr/>
            </p:nvSpPr>
            <p:spPr>
              <a:xfrm>
                <a:off x="5727812" y="4945432"/>
                <a:ext cx="1790554" cy="5831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𝑚𝑜𝑙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dirty="0"/>
                            <m:t>Ca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3</m:t>
                          </m:r>
                          <m:r>
                            <m:rPr>
                              <m:nor/>
                            </m:rPr>
                            <a:rPr lang="en-US" dirty="0"/>
                            <m:t>(</m:t>
                          </m:r>
                          <m:r>
                            <m:rPr>
                              <m:nor/>
                            </m:rPr>
                            <a:rPr lang="en-US" dirty="0"/>
                            <m:t>PO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4</m:t>
                          </m:r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  <m:r>
                            <m:rPr>
                              <m:nor/>
                            </m:rPr>
                            <a:rPr lang="en-US" baseline="-25000" dirty="0"/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𝑚𝑜𝑙𝑒𝑠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𝐶𝑎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1DE03C-6D11-C241-A323-61D7C60467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812" y="4945432"/>
                <a:ext cx="1790554" cy="583173"/>
              </a:xfrm>
              <a:prstGeom prst="rect">
                <a:avLst/>
              </a:prstGeom>
              <a:blipFill>
                <a:blip r:embed="rId22"/>
                <a:stretch>
                  <a:fillRect l="-2113" t="-4255" r="-704" b="-19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61344A09-CC45-EA4E-8FE7-B148F621CA86}"/>
              </a:ext>
            </a:extLst>
          </p:cNvPr>
          <p:cNvSpPr txBox="1"/>
          <p:nvPr/>
        </p:nvSpPr>
        <p:spPr>
          <a:xfrm>
            <a:off x="3326431" y="3903144"/>
            <a:ext cx="3793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moles CaCl</a:t>
            </a:r>
            <a:r>
              <a:rPr lang="en-US" baseline="-25000" dirty="0"/>
              <a:t>2</a:t>
            </a:r>
            <a:r>
              <a:rPr lang="en-US" dirty="0"/>
              <a:t>:1 mole Ca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9C6B40-974F-3F40-82FC-4247044BD902}"/>
              </a:ext>
            </a:extLst>
          </p:cNvPr>
          <p:cNvSpPr txBox="1"/>
          <p:nvPr/>
        </p:nvSpPr>
        <p:spPr>
          <a:xfrm>
            <a:off x="7600521" y="5052352"/>
            <a:ext cx="2725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0.15 moles Ca</a:t>
            </a:r>
            <a:r>
              <a:rPr lang="en-US" baseline="-25000" dirty="0"/>
              <a:t>3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8" name="Round Diagonal Corner Rectangle 27">
            <a:extLst>
              <a:ext uri="{FF2B5EF4-FFF2-40B4-BE49-F238E27FC236}">
                <a16:creationId xmlns:a16="http://schemas.microsoft.com/office/drawing/2014/main" id="{4DE9ADB2-06DA-5F45-ACB8-1E629297F80B}"/>
              </a:ext>
            </a:extLst>
          </p:cNvPr>
          <p:cNvSpPr/>
          <p:nvPr/>
        </p:nvSpPr>
        <p:spPr>
          <a:xfrm>
            <a:off x="1154954" y="3748833"/>
            <a:ext cx="2171209" cy="1033034"/>
          </a:xfrm>
          <a:prstGeom prst="round2Diag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Get the mole ratio from the coefficients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35A50F7E-4C24-934B-ACB5-F446407EEB92}"/>
                  </a:ext>
                </a:extLst>
              </p14:cNvPr>
              <p14:cNvContentPartPr/>
              <p14:nvPr/>
            </p14:nvContentPartPr>
            <p14:xfrm>
              <a:off x="4501652" y="5072654"/>
              <a:ext cx="912600" cy="2559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5A50F7E-4C24-934B-ACB5-F446407EEB92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484012" y="5055014"/>
                <a:ext cx="94824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0054D4D-FB1A-034F-975A-ECEBB52586B7}"/>
                  </a:ext>
                </a:extLst>
              </p14:cNvPr>
              <p14:cNvContentPartPr/>
              <p14:nvPr/>
            </p14:nvContentPartPr>
            <p14:xfrm>
              <a:off x="6380492" y="5366774"/>
              <a:ext cx="772200" cy="1677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0054D4D-FB1A-034F-975A-ECEBB52586B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362852" y="5349134"/>
                <a:ext cx="80784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41C2653E-DCDE-3C42-918D-8BD61EBB5740}"/>
                  </a:ext>
                </a:extLst>
              </p14:cNvPr>
              <p14:cNvContentPartPr/>
              <p14:nvPr/>
            </p14:nvContentPartPr>
            <p14:xfrm>
              <a:off x="7591532" y="4543814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41C2653E-DCDE-3C42-918D-8BD61EBB574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573892" y="4525814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980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/>
      <p:bldP spid="23" grpId="0"/>
      <p:bldP spid="24" grpId="0"/>
      <p:bldP spid="25" grpId="0"/>
      <p:bldP spid="26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E38DDC-5B9F-6F43-A679-672EC87B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 this helpful?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2EDD88-2A95-E847-B205-DEA401FC9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Subscribe to my channel!</a:t>
            </a:r>
          </a:p>
        </p:txBody>
      </p:sp>
      <p:sp>
        <p:nvSpPr>
          <p:cNvPr id="3" name="Snip Single Corner Rectangle 2">
            <a:extLst>
              <a:ext uri="{FF2B5EF4-FFF2-40B4-BE49-F238E27FC236}">
                <a16:creationId xmlns:a16="http://schemas.microsoft.com/office/drawing/2014/main" id="{35B75D8A-60A7-C241-B78E-40ECE0CD0C17}"/>
              </a:ext>
            </a:extLst>
          </p:cNvPr>
          <p:cNvSpPr/>
          <p:nvPr/>
        </p:nvSpPr>
        <p:spPr>
          <a:xfrm>
            <a:off x="7162800" y="1676400"/>
            <a:ext cx="2438400" cy="14955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Like the video!</a:t>
            </a:r>
          </a:p>
          <a:p>
            <a:pPr algn="ctr"/>
            <a:r>
              <a:rPr lang="en-US" dirty="0"/>
              <a:t>Leave a comment!</a:t>
            </a:r>
          </a:p>
        </p:txBody>
      </p:sp>
    </p:spTree>
    <p:extLst>
      <p:ext uri="{BB962C8B-B14F-4D97-AF65-F5344CB8AC3E}">
        <p14:creationId xmlns:p14="http://schemas.microsoft.com/office/powerpoint/2010/main" val="251990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{E7692D6B-B304-6740-8A95-0AECFF8D2E77}tf10001076</Template>
  <TotalTime>2500</TotalTime>
  <Words>258</Words>
  <Application>Microsoft Macintosh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Ion Boardroom</vt:lpstr>
      <vt:lpstr>Mole to Mole Stoichiometry Problems</vt:lpstr>
      <vt:lpstr>Objectives</vt:lpstr>
      <vt:lpstr>Strategy</vt:lpstr>
      <vt:lpstr>How many moles of hydrofluoric acid, HF, are required to react completely with 2.78 moles of silicon dioxide, SiO2, according to the equation below?</vt:lpstr>
      <vt:lpstr>How many moles of precipitate will form if 0.45 moles of calcium chloride react completely according to the equation below?</vt:lpstr>
      <vt:lpstr>Found this helpful?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to Mole Stoichiometry Problems</dc:title>
  <dc:creator>Kristen Vanderveen</dc:creator>
  <cp:lastModifiedBy>Kristen Vanderveen</cp:lastModifiedBy>
  <cp:revision>10</cp:revision>
  <dcterms:created xsi:type="dcterms:W3CDTF">2020-12-12T19:56:19Z</dcterms:created>
  <dcterms:modified xsi:type="dcterms:W3CDTF">2020-12-16T18:01:33Z</dcterms:modified>
</cp:coreProperties>
</file>