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94" r:id="rId3"/>
    <p:sldId id="258" r:id="rId4"/>
    <p:sldId id="296" r:id="rId5"/>
    <p:sldId id="297" r:id="rId6"/>
    <p:sldId id="298" r:id="rId7"/>
    <p:sldId id="299" r:id="rId8"/>
    <p:sldId id="300" r:id="rId9"/>
    <p:sldId id="30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0"/>
  </p:normalViewPr>
  <p:slideViewPr>
    <p:cSldViewPr>
      <p:cViewPr varScale="1">
        <p:scale>
          <a:sx n="111" d="100"/>
          <a:sy n="111" d="100"/>
        </p:scale>
        <p:origin x="4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1D7F0B2-CB70-114E-AFD7-4E5F16401AE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8733091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5A4E6C6-4907-354C-AB8F-7960061E695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77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5A4E6C6-4907-354C-AB8F-7960061E695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0436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5A4E6C6-4907-354C-AB8F-7960061E695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695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5A4E6C6-4907-354C-AB8F-7960061E695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873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5A4E6C6-4907-354C-AB8F-7960061E695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3663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5A4E6C6-4907-354C-AB8F-7960061E695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707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00F0D1D-ED40-464C-A704-4B3821F76A8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0984934"/>
      </p:ext>
    </p:extLst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342F244E-39FD-8F46-9C14-5B025522AB7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1487037"/>
      </p:ext>
    </p:extLst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8474F-30A2-8642-A922-6A00E9FF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4D50D-3A82-0042-ABC8-65BF4FE428D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05C87-5EE7-B64B-8453-E7BD01212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F7264-F4BF-C946-A483-EA3A2E49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E0BB9-8088-D241-9ED6-366D557C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17CC6-A0BF-7E4A-98F4-FE89D047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FAB5B07D-D3BE-F046-BC91-312EDDC0704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2535036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FD7D532B-C47B-AE4E-AECE-A78D210D3DB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0397818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A0E5BC2-CEC4-574F-97EE-BB3A66FFEE5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1689358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39CF1C9-B9F1-7A4B-8D3A-653EFEFDE2E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1828126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C159C23-1655-F849-BBE9-4F9704DD982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8615238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F7340994-7819-D84D-8D55-E33AA26322C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3372077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D65A6FE-6325-2E47-A84A-33BD9A4958E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8148114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B0606EC-5FEA-2845-B9E1-1FE487C1AB4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887010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756A6B9-F946-7144-890A-86414EC0380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1507678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25A4E6C6-4907-354C-AB8F-7960061E695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22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ransition spd="med">
    <p:fade thruBlk="1"/>
  </p:transition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C3AC3C3-A7C6-7647-A709-16E3DF1464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Names and Formulas for Binary Covalent Compounds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1DE45B2-D6C0-774C-8E18-40C87BBCB7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DR V’S CHEMISTRY WEBCASTS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5972AF5-1EA8-9249-9508-5BA68E759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Objectives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98DC1F3-05B2-5D4B-A7CB-D0E5BDEBF3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/>
              <a:t>Write names for binary covalent compounds</a:t>
            </a:r>
          </a:p>
          <a:p>
            <a:r>
              <a:rPr lang="en-US" altLang="en-US" sz="2600" dirty="0"/>
              <a:t>Write formulas for these compounds</a:t>
            </a:r>
          </a:p>
          <a:p>
            <a:r>
              <a:rPr lang="en-US" altLang="en-US" sz="2600" dirty="0"/>
              <a:t>Practice problems!</a:t>
            </a:r>
          </a:p>
          <a:p>
            <a:endParaRPr lang="en-US" alt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9DA252-7267-254A-903D-618F252A3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Classifying compounds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A613063-68AC-0E4F-AE07-D1F54E642D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Covalent compounds are formed from two nonmetal elements</a:t>
            </a:r>
          </a:p>
          <a:p>
            <a:pPr lvl="1"/>
            <a:r>
              <a:rPr lang="en-US" altLang="en-US" sz="2200" dirty="0"/>
              <a:t>They form bonds by sharing electrons between atoms</a:t>
            </a:r>
          </a:p>
          <a:p>
            <a:pPr lvl="1"/>
            <a:r>
              <a:rPr lang="en-US" altLang="en-US" sz="2000" dirty="0"/>
              <a:t>They exist as molecules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8A184D-9A29-4848-9A6A-6DE14FAB460B}"/>
              </a:ext>
            </a:extLst>
          </p:cNvPr>
          <p:cNvSpPr txBox="1"/>
          <p:nvPr/>
        </p:nvSpPr>
        <p:spPr>
          <a:xfrm>
            <a:off x="3048000" y="4953000"/>
            <a:ext cx="270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    CCl</a:t>
            </a:r>
            <a:r>
              <a:rPr lang="en-US" sz="2400" baseline="-25000" dirty="0"/>
              <a:t>4 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E75EE7F-E7D4-F84E-8EB3-8A3EC7329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010400" cy="1527175"/>
          </a:xfrm>
        </p:spPr>
        <p:txBody>
          <a:bodyPr/>
          <a:lstStyle/>
          <a:p>
            <a:r>
              <a:rPr lang="en-US" altLang="en-US" dirty="0"/>
              <a:t>Naming binary covalent compounds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CD681B7-D5FA-B843-886F-B40EA34920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164080"/>
            <a:ext cx="3440113" cy="4114800"/>
          </a:xfrm>
        </p:spPr>
        <p:txBody>
          <a:bodyPr/>
          <a:lstStyle/>
          <a:p>
            <a:r>
              <a:rPr lang="en-US" altLang="en-US" sz="2600" dirty="0"/>
              <a:t>Use prefixes to indicate the number of each kind of atom present</a:t>
            </a:r>
          </a:p>
          <a:p>
            <a:r>
              <a:rPr lang="en-US" altLang="en-US" sz="2600" dirty="0"/>
              <a:t>Change the ending of the second element name to “ide”</a:t>
            </a:r>
          </a:p>
        </p:txBody>
      </p:sp>
      <p:graphicFrame>
        <p:nvGraphicFramePr>
          <p:cNvPr id="50228" name="Group 52">
            <a:extLst>
              <a:ext uri="{FF2B5EF4-FFF2-40B4-BE49-F238E27FC236}">
                <a16:creationId xmlns:a16="http://schemas.microsoft.com/office/drawing/2014/main" id="{928F6AFB-F83A-7D4E-BB70-3FB807537A7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389202"/>
              </p:ext>
            </p:extLst>
          </p:nvPr>
        </p:nvGraphicFramePr>
        <p:xfrm>
          <a:off x="5051841" y="2266709"/>
          <a:ext cx="3101559" cy="4023360"/>
        </p:xfrm>
        <a:graphic>
          <a:graphicData uri="http://schemas.openxmlformats.org/drawingml/2006/table">
            <a:tbl>
              <a:tblPr/>
              <a:tblGrid>
                <a:gridCol w="1567180">
                  <a:extLst>
                    <a:ext uri="{9D8B030D-6E8A-4147-A177-3AD203B41FA5}">
                      <a16:colId xmlns:a16="http://schemas.microsoft.com/office/drawing/2014/main" val="4192031738"/>
                    </a:ext>
                  </a:extLst>
                </a:gridCol>
                <a:gridCol w="1534379">
                  <a:extLst>
                    <a:ext uri="{9D8B030D-6E8A-4147-A177-3AD203B41FA5}">
                      <a16:colId xmlns:a16="http://schemas.microsoft.com/office/drawing/2014/main" val="1603004733"/>
                    </a:ext>
                  </a:extLst>
                </a:gridCol>
              </a:tblGrid>
              <a:tr h="35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atoms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067528"/>
                  </a:ext>
                </a:extLst>
              </a:tr>
              <a:tr h="35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267841"/>
                  </a:ext>
                </a:extLst>
              </a:tr>
              <a:tr h="35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204263"/>
                  </a:ext>
                </a:extLst>
              </a:tr>
              <a:tr h="35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925699"/>
                  </a:ext>
                </a:extLst>
              </a:tr>
              <a:tr h="35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532723"/>
                  </a:ext>
                </a:extLst>
              </a:tr>
              <a:tr h="35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003840"/>
                  </a:ext>
                </a:extLst>
              </a:tr>
              <a:tr h="35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995452"/>
                  </a:ext>
                </a:extLst>
              </a:tr>
              <a:tr h="35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810533"/>
                  </a:ext>
                </a:extLst>
              </a:tr>
              <a:tr h="35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470230"/>
                  </a:ext>
                </a:extLst>
              </a:tr>
              <a:tr h="35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99322"/>
                  </a:ext>
                </a:extLst>
              </a:tr>
              <a:tr h="35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38386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DAF2F1D-44E1-4241-BA20-CAEDE6FCC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Naming binary covalent compounds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B79FE7D-9433-FB44-954E-6C8A7BC536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Convention:  Don’t use prefix “mono” if it applies to the first element</a:t>
            </a:r>
          </a:p>
          <a:p>
            <a:endParaRPr lang="en-US" altLang="en-US" dirty="0"/>
          </a:p>
          <a:p>
            <a:pPr lvl="1"/>
            <a:r>
              <a:rPr lang="en-US" altLang="en-US" sz="2000" dirty="0"/>
              <a:t>Ex.  </a:t>
            </a:r>
            <a:r>
              <a:rPr lang="en-US" altLang="en-US" sz="2800" dirty="0"/>
              <a:t>CO	     carbon monoxide</a:t>
            </a:r>
            <a:endParaRPr lang="en-US" altLang="en-US" dirty="0"/>
          </a:p>
          <a:p>
            <a:pPr lvl="2">
              <a:buFontTx/>
              <a:buNone/>
            </a:pPr>
            <a:r>
              <a:rPr lang="en-US" altLang="en-US" dirty="0"/>
              <a:t>       </a:t>
            </a:r>
            <a:endParaRPr lang="en-US" altLang="en-US" sz="27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DB54CE-81BE-1C49-A794-1D24645EBF0A}"/>
              </a:ext>
            </a:extLst>
          </p:cNvPr>
          <p:cNvSpPr txBox="1"/>
          <p:nvPr/>
        </p:nvSpPr>
        <p:spPr>
          <a:xfrm>
            <a:off x="1934358" y="4254500"/>
            <a:ext cx="4457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</a:t>
            </a:r>
            <a:r>
              <a:rPr lang="en-US" sz="2800" baseline="-25000" dirty="0"/>
              <a:t>2</a:t>
            </a:r>
            <a:r>
              <a:rPr lang="en-US" sz="2800" dirty="0"/>
              <a:t>      carbon dioxide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4B3779D-8558-5840-A9A0-42AB862F7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Write the names…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F1A99FF-F084-D64A-9AA7-6203F13030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CS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 		carbon disulfide</a:t>
            </a:r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r>
              <a:rPr lang="en-US" altLang="en-US" sz="2400" dirty="0"/>
              <a:t>NBr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		nitrogen tribromide</a:t>
            </a:r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r>
              <a:rPr lang="en-US" altLang="en-US" sz="2400" dirty="0"/>
              <a:t>N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O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 		dinitrogen pentoxide</a:t>
            </a:r>
          </a:p>
          <a:p>
            <a:endParaRPr lang="en-US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D90DA4-C35D-0940-BB45-BEB4FBFE55DF}"/>
              </a:ext>
            </a:extLst>
          </p:cNvPr>
          <p:cNvSpPr/>
          <p:nvPr/>
        </p:nvSpPr>
        <p:spPr>
          <a:xfrm>
            <a:off x="2667000" y="2209800"/>
            <a:ext cx="2667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21F463-7CE6-0041-8EBF-9BD6AAB4F0AA}"/>
              </a:ext>
            </a:extLst>
          </p:cNvPr>
          <p:cNvSpPr/>
          <p:nvPr/>
        </p:nvSpPr>
        <p:spPr>
          <a:xfrm>
            <a:off x="900492" y="2258943"/>
            <a:ext cx="1269218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09F8D5-C70D-6645-97AA-EF0DD496AB7F}"/>
              </a:ext>
            </a:extLst>
          </p:cNvPr>
          <p:cNvSpPr/>
          <p:nvPr/>
        </p:nvSpPr>
        <p:spPr>
          <a:xfrm>
            <a:off x="864382" y="3376223"/>
            <a:ext cx="1269218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54B7D9-5749-2342-B7F7-E8D2CB9AF383}"/>
              </a:ext>
            </a:extLst>
          </p:cNvPr>
          <p:cNvSpPr/>
          <p:nvPr/>
        </p:nvSpPr>
        <p:spPr>
          <a:xfrm>
            <a:off x="864382" y="4389008"/>
            <a:ext cx="1269218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094418-C72E-C94A-8D37-3BA63C2A93F1}"/>
              </a:ext>
            </a:extLst>
          </p:cNvPr>
          <p:cNvSpPr/>
          <p:nvPr/>
        </p:nvSpPr>
        <p:spPr>
          <a:xfrm>
            <a:off x="2703512" y="3200400"/>
            <a:ext cx="3316288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989E12-8F66-0742-B7E0-468AFB216CC2}"/>
              </a:ext>
            </a:extLst>
          </p:cNvPr>
          <p:cNvSpPr/>
          <p:nvPr/>
        </p:nvSpPr>
        <p:spPr>
          <a:xfrm>
            <a:off x="2703512" y="4254500"/>
            <a:ext cx="3544888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684A089-E9CD-2342-A85D-F2B8B272A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Write the formula…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864D34B-9A03-9144-BA52-6708632B81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Disulfur trioxide  	  	S</a:t>
            </a:r>
            <a:r>
              <a:rPr lang="en-US" altLang="en-US" baseline="-25000" dirty="0"/>
              <a:t>2</a:t>
            </a:r>
            <a:r>
              <a:rPr lang="en-US" altLang="en-US" dirty="0"/>
              <a:t>O</a:t>
            </a:r>
            <a:r>
              <a:rPr lang="en-US" altLang="en-US" baseline="-25000" dirty="0"/>
              <a:t>3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Nitrogen dioxide 	 	NO</a:t>
            </a:r>
            <a:r>
              <a:rPr lang="en-US" altLang="en-US" baseline="-25000" dirty="0"/>
              <a:t>2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diiodine heptoxide	I</a:t>
            </a:r>
            <a:r>
              <a:rPr lang="en-US" altLang="en-US" baseline="-25000" dirty="0"/>
              <a:t>2</a:t>
            </a:r>
            <a:r>
              <a:rPr lang="en-US" altLang="en-US" dirty="0"/>
              <a:t>O</a:t>
            </a:r>
            <a:r>
              <a:rPr lang="en-US" altLang="en-US" baseline="-25000" dirty="0"/>
              <a:t>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180776-CE2C-124C-AC8A-94A0AAB37130}"/>
              </a:ext>
            </a:extLst>
          </p:cNvPr>
          <p:cNvSpPr/>
          <p:nvPr/>
        </p:nvSpPr>
        <p:spPr>
          <a:xfrm>
            <a:off x="762000" y="2209800"/>
            <a:ext cx="2209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991BC9-3ADC-324F-930F-6E4118EE52B3}"/>
              </a:ext>
            </a:extLst>
          </p:cNvPr>
          <p:cNvSpPr/>
          <p:nvPr/>
        </p:nvSpPr>
        <p:spPr>
          <a:xfrm>
            <a:off x="829458" y="3012574"/>
            <a:ext cx="2447142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A1EDA6-5AC1-5742-94F2-7F1446C4F866}"/>
              </a:ext>
            </a:extLst>
          </p:cNvPr>
          <p:cNvSpPr/>
          <p:nvPr/>
        </p:nvSpPr>
        <p:spPr>
          <a:xfrm>
            <a:off x="864382" y="3914274"/>
            <a:ext cx="264081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8B5F2F-67BD-CC47-9D59-4465B17D77C6}"/>
              </a:ext>
            </a:extLst>
          </p:cNvPr>
          <p:cNvSpPr/>
          <p:nvPr/>
        </p:nvSpPr>
        <p:spPr>
          <a:xfrm>
            <a:off x="3276600" y="2230187"/>
            <a:ext cx="264081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1F5854-D419-1A4D-93F9-BAAFDBF28BEA}"/>
              </a:ext>
            </a:extLst>
          </p:cNvPr>
          <p:cNvSpPr/>
          <p:nvPr/>
        </p:nvSpPr>
        <p:spPr>
          <a:xfrm>
            <a:off x="3436716" y="3009512"/>
            <a:ext cx="264081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D3E3BD-7B11-DD43-B903-F9A0D5F8AF88}"/>
              </a:ext>
            </a:extLst>
          </p:cNvPr>
          <p:cNvSpPr/>
          <p:nvPr/>
        </p:nvSpPr>
        <p:spPr>
          <a:xfrm>
            <a:off x="3607582" y="3873500"/>
            <a:ext cx="264081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D191B-9580-934D-B3F7-5E5C871B0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8608-F13D-C749-84FB-CEB0C21AB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binary compounds made of two non-metals,  use prefixes to indicate the number of each type of atom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108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E38DDC-5B9F-6F43-A679-672EC87B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 this helpful?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2EDD88-2A95-E847-B205-DEA401FC9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Subscribe to my channel!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8E417EDD-38A0-ED4E-8F5C-2DE0BC5D631B}"/>
              </a:ext>
            </a:extLst>
          </p:cNvPr>
          <p:cNvSpPr/>
          <p:nvPr/>
        </p:nvSpPr>
        <p:spPr>
          <a:xfrm>
            <a:off x="4953000" y="2476500"/>
            <a:ext cx="2133600" cy="1905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Leave a comment!</a:t>
            </a:r>
          </a:p>
        </p:txBody>
      </p:sp>
    </p:spTree>
    <p:extLst>
      <p:ext uri="{BB962C8B-B14F-4D97-AF65-F5344CB8AC3E}">
        <p14:creationId xmlns:p14="http://schemas.microsoft.com/office/powerpoint/2010/main" val="325841077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{E7692D6B-B304-6740-8A95-0AECFF8D2E77}tf10001076</Template>
  <TotalTime>2427</TotalTime>
  <Words>172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Ion Boardroom</vt:lpstr>
      <vt:lpstr>Names and Formulas for Binary Covalent Compounds</vt:lpstr>
      <vt:lpstr>Objectives</vt:lpstr>
      <vt:lpstr>Classifying compounds</vt:lpstr>
      <vt:lpstr>Naming binary covalent compounds</vt:lpstr>
      <vt:lpstr>Naming binary covalent compounds</vt:lpstr>
      <vt:lpstr>Write the names…</vt:lpstr>
      <vt:lpstr>Write the formula…</vt:lpstr>
      <vt:lpstr>Summary</vt:lpstr>
      <vt:lpstr>Found this helpful?</vt:lpstr>
    </vt:vector>
  </TitlesOfParts>
  <Company> The Bromfield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Names and Formulas</dc:title>
  <dc:creator>Kristen Vanderveen</dc:creator>
  <cp:lastModifiedBy>Kristen Vanderveen</cp:lastModifiedBy>
  <cp:revision>21</cp:revision>
  <dcterms:created xsi:type="dcterms:W3CDTF">2008-11-13T22:59:29Z</dcterms:created>
  <dcterms:modified xsi:type="dcterms:W3CDTF">2020-10-25T22:30:16Z</dcterms:modified>
</cp:coreProperties>
</file>