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8954-C4B6-4DE6-9E0C-221E5904B76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7B7F8-467B-4152-8560-FE4519B1D4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78429"/>
            <a:ext cx="8763000" cy="5778901"/>
            <a:chOff x="152400" y="478429"/>
            <a:chExt cx="8763000" cy="5778901"/>
          </a:xfrm>
        </p:grpSpPr>
        <p:sp>
          <p:nvSpPr>
            <p:cNvPr id="7" name="Horizontal Scroll 6"/>
            <p:cNvSpPr/>
            <p:nvPr/>
          </p:nvSpPr>
          <p:spPr>
            <a:xfrm>
              <a:off x="152400" y="478429"/>
              <a:ext cx="1143000" cy="1033272"/>
            </a:xfrm>
            <a:prstGeom prst="horizontalScroll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Begin here if you are given grams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Horizontal Scroll 7"/>
            <p:cNvSpPr/>
            <p:nvPr/>
          </p:nvSpPr>
          <p:spPr>
            <a:xfrm>
              <a:off x="152400" y="2819400"/>
              <a:ext cx="1143000" cy="1033272"/>
            </a:xfrm>
            <a:prstGeom prst="horizontalScroll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Begin here if you are given moles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533400"/>
              <a:ext cx="1219200" cy="923330"/>
            </a:xfrm>
            <a:prstGeom prst="rect">
              <a:avLst/>
            </a:prstGeom>
            <a:noFill/>
            <a:ln w="6350" cmpd="dbl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Grams of substance given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Down Arrow 9"/>
                <p:cNvSpPr/>
                <p:nvPr/>
              </p:nvSpPr>
              <p:spPr>
                <a:xfrm>
                  <a:off x="590550" y="1511701"/>
                  <a:ext cx="3086100" cy="12527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𝑚𝑜𝑙𝑒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𝑚𝑜𝑙𝑎𝑟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𝑚𝑎𝑠𝑠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" name="Down Arrow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550" y="1511701"/>
                  <a:ext cx="3086100" cy="1252728"/>
                </a:xfrm>
                <a:prstGeom prst="downArrow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1447800" y="2895600"/>
              <a:ext cx="1295400" cy="923330"/>
            </a:xfrm>
            <a:prstGeom prst="rect">
              <a:avLst/>
            </a:prstGeom>
            <a:noFill/>
            <a:ln w="6350" cmpd="dbl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Moles of substance given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971800" y="2743200"/>
              <a:ext cx="29718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× </a:t>
              </a:r>
              <a:r>
                <a:rPr lang="en-US" u="sng" dirty="0" smtClean="0"/>
                <a:t>moles substance needed</a:t>
              </a:r>
            </a:p>
            <a:p>
              <a:pPr algn="ctr"/>
              <a:r>
                <a:rPr lang="en-US" dirty="0" smtClean="0"/>
                <a:t>   moles substance given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2895600"/>
              <a:ext cx="1295400" cy="923330"/>
            </a:xfrm>
            <a:prstGeom prst="rect">
              <a:avLst/>
            </a:prstGeom>
            <a:noFill/>
            <a:ln w="6350" cmpd="dbl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Moles of substance needed</a:t>
              </a: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>
              <a:off x="7620000" y="2819400"/>
              <a:ext cx="1219200" cy="990600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Stop here if solving for moles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Down Arrow 14"/>
                <p:cNvSpPr/>
                <p:nvPr/>
              </p:nvSpPr>
              <p:spPr>
                <a:xfrm>
                  <a:off x="5257800" y="3886200"/>
                  <a:ext cx="3048000" cy="1371600"/>
                </a:xfrm>
                <a:prstGeom prst="downArrow">
                  <a:avLst>
                    <a:gd name="adj1" fmla="val 50000"/>
                    <a:gd name="adj2" fmla="val 3690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US" sz="1600" i="1" smtClean="0">
                                <a:latin typeface="Cambria Math" charset="0"/>
                                <a:ea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𝑚𝑜𝑙𝑎𝑟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𝑚𝑎𝑠𝑠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1 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𝑚𝑜𝑙𝑒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15" name="Down Arrow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800" y="3886200"/>
                  <a:ext cx="3048000" cy="1371600"/>
                </a:xfrm>
                <a:prstGeom prst="downArrow">
                  <a:avLst>
                    <a:gd name="adj1" fmla="val 50000"/>
                    <a:gd name="adj2" fmla="val 36905"/>
                  </a:avLst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6248400" y="5334000"/>
              <a:ext cx="1295400" cy="923330"/>
            </a:xfrm>
            <a:prstGeom prst="rect">
              <a:avLst/>
            </a:prstGeom>
            <a:noFill/>
            <a:ln w="6350" cmpd="dbl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Grams of substance needed</a:t>
              </a: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>
              <a:off x="7696200" y="5257800"/>
              <a:ext cx="1219200" cy="990600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Stop here if solving for grams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14800" y="381000"/>
            <a:ext cx="477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Mole Road—Solving </a:t>
            </a:r>
            <a:r>
              <a:rPr lang="en-US" dirty="0" err="1" smtClean="0"/>
              <a:t>Stoichiometry</a:t>
            </a:r>
            <a:r>
              <a:rPr lang="en-US" dirty="0" smtClean="0"/>
              <a:t>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60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 Math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Microsoft Office User</cp:lastModifiedBy>
  <cp:revision>14</cp:revision>
  <cp:lastPrinted>2017-02-15T13:33:26Z</cp:lastPrinted>
  <dcterms:created xsi:type="dcterms:W3CDTF">2011-01-10T16:38:40Z</dcterms:created>
  <dcterms:modified xsi:type="dcterms:W3CDTF">2017-02-16T17:31:21Z</dcterms:modified>
</cp:coreProperties>
</file>